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4692-AC81-4535-BD19-4BC0D6A4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5E5BD-1336-476C-A41F-7A928912C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9E7B2-F466-434D-BE3C-7EEB90B0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8B92-3F1F-4673-BB8E-F7243234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71F5-6914-4A6B-8CC7-5D1A976F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7398-0818-4036-8F0B-BA656C52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DE004-4709-4DBB-9C24-DCC07483D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83C11-38BB-4973-8F6F-053990E3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4389-311B-46C1-A5DB-2AA991E6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DB27-1ADD-4FF3-BC0F-F0633F7F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4E9CA-0C80-474F-B7CF-84920343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C26CD-5341-455E-96FC-CC8B413DE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1226-B9E2-47C9-86D3-63293B79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E42D-3C60-4406-A196-43EB6235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4B69-2141-4ACC-B7B1-CEB3F15D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88DC-3F2B-4E55-86F7-81A620FB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8320-C190-445B-860A-2B07A958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277A6-DF9D-4C81-BF84-74EA1ACD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CD0D-A5A8-496C-925A-65952BA2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61CE6-A2A5-42B8-A75C-75A8E863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1B03-E5F2-49FD-89D1-6E3A99DE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7C05-383C-4C54-B407-F050E3D5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3CD3-5444-4530-9F5C-14D50BFE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A76B-15E3-441B-B040-DA911F68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6925-CFB5-443C-A3F4-5A83EF2C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4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1A2F-0F1B-47FA-A4F6-B22AFA4E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A241-B05A-4F90-9E66-6780256C0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99B28-F107-4C80-A6F8-9D7F93C1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732E5-C1D8-42F9-942A-48A1ABC1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1AD9C-69CE-408D-BB7D-2FF92E13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DFB94-21EB-41EC-BC3F-CD1EB26A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8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84F-790D-42BD-996D-C92FF76E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05919-EF83-45AF-BED9-5755D9664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1924D-6012-474B-9613-418620C1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F2C10-EFB9-4CD1-A8B3-B045669A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67BA6-D9FA-4CC0-8AC1-FC624BFCA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8EE68-BAB2-48C4-A640-DA75687C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E2BD3-3423-4E51-B8E1-7E419B49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A31CB-06E8-4236-908F-A683AF77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7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D2D9-00F3-4764-A4B4-EC2ABC99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66AA-7833-4321-8991-A1388362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F3499-FF9E-4BD6-AC85-31973C31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08E3-EF42-42CF-906C-75547D8B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17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CA3DD-8FE4-4D4F-928D-F7459823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9D1BF-2DF4-40C1-9F16-79C93EF0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C8B68-BEAD-46CB-9988-C64E21F6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7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94D6-EBB3-492F-B9FF-A5DFE50E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7EB2-07B6-434E-B2CF-24B15B33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6198-1FE3-4E4A-BE22-7A5CED0ED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225B3-6065-4ABC-BA30-8F4871A5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8A188-1A9C-4A8F-A5D0-C4D4A04B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8205-D1F3-408F-801B-6B09DB91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8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A4EA-E5C3-466F-8F67-98AF9875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0D60D-F8BE-4DB1-970F-6822766A1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464D2-3FB8-4C9C-911C-EE54767F2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D42D0-685F-456D-B1E6-23FAF5FE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5562F-82BE-4289-9505-137CDE7B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9A3C6-A250-486F-BE46-2B0E90C2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4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04294-3BFD-4018-BA7A-305E59EA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9EFFF-3EA5-43B5-9632-4B14AB6A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DC11-872A-43D6-8AB8-B74FCE57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171C-C25F-479C-B4BF-1B0181DE6E1F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5DD6-D574-4FE4-935E-038754CD4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63407-87C3-401A-A6D4-46DDBAA4D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2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5D5D07-3F78-419E-8A4D-378E0A56DD17}"/>
              </a:ext>
            </a:extLst>
          </p:cNvPr>
          <p:cNvSpPr txBox="1"/>
          <p:nvPr/>
        </p:nvSpPr>
        <p:spPr>
          <a:xfrm>
            <a:off x="812160" y="5598194"/>
            <a:ext cx="294961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Thermal Properties [ 29-70]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Input: materials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Output: </a:t>
            </a:r>
            <a:r>
              <a:rPr lang="en-GB" sz="1200" dirty="0" err="1"/>
              <a:t>Dataframe</a:t>
            </a:r>
            <a:r>
              <a:rPr lang="en-GB" sz="1200" dirty="0"/>
              <a:t> with properties of selected materials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08D4C-41BE-4B73-9157-8976650942EA}"/>
              </a:ext>
            </a:extLst>
          </p:cNvPr>
          <p:cNvSpPr txBox="1"/>
          <p:nvPr/>
        </p:nvSpPr>
        <p:spPr>
          <a:xfrm>
            <a:off x="2528474" y="4443463"/>
            <a:ext cx="3148426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Building Characteristics [23-28]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Return: Data Frame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8937F0-EBF7-4960-A1C8-37CA8522E544}"/>
              </a:ext>
            </a:extLst>
          </p:cNvPr>
          <p:cNvCxnSpPr>
            <a:cxnSpLocks/>
          </p:cNvCxnSpPr>
          <p:nvPr/>
        </p:nvCxnSpPr>
        <p:spPr>
          <a:xfrm flipV="1">
            <a:off x="2527804" y="5085389"/>
            <a:ext cx="351985" cy="38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76615C-322A-4916-823A-94D691DF5F4E}"/>
              </a:ext>
            </a:extLst>
          </p:cNvPr>
          <p:cNvCxnSpPr>
            <a:cxnSpLocks/>
          </p:cNvCxnSpPr>
          <p:nvPr/>
        </p:nvCxnSpPr>
        <p:spPr>
          <a:xfrm flipH="1" flipV="1">
            <a:off x="9468734" y="1367836"/>
            <a:ext cx="710833" cy="291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B6A1EC-2E96-48C1-B656-65BD72B018B8}"/>
              </a:ext>
            </a:extLst>
          </p:cNvPr>
          <p:cNvSpPr txBox="1"/>
          <p:nvPr/>
        </p:nvSpPr>
        <p:spPr>
          <a:xfrm>
            <a:off x="4413146" y="2471635"/>
            <a:ext cx="350390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E</a:t>
            </a:r>
            <a:r>
              <a:rPr lang="en-GB" dirty="0" err="1"/>
              <a:t>lement</a:t>
            </a:r>
            <a:r>
              <a:rPr lang="en-GB" dirty="0"/>
              <a:t> [71-180]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Floor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HVAC &amp; Heater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BF532-EF1B-426E-B7C1-1782ADB2CB0C}"/>
              </a:ext>
            </a:extLst>
          </p:cNvPr>
          <p:cNvSpPr txBox="1"/>
          <p:nvPr/>
        </p:nvSpPr>
        <p:spPr>
          <a:xfrm>
            <a:off x="9664196" y="4569037"/>
            <a:ext cx="19662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Weather [222-235]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835EAE-B87B-4917-9762-5F3707F8E41F}"/>
              </a:ext>
            </a:extLst>
          </p:cNvPr>
          <p:cNvSpPr txBox="1"/>
          <p:nvPr/>
        </p:nvSpPr>
        <p:spPr>
          <a:xfrm>
            <a:off x="7220905" y="1695352"/>
            <a:ext cx="204254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Assembly [166-180]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F1282-F85E-4711-872D-211CC83AA074}"/>
              </a:ext>
            </a:extLst>
          </p:cNvPr>
          <p:cNvSpPr txBox="1"/>
          <p:nvPr/>
        </p:nvSpPr>
        <p:spPr>
          <a:xfrm>
            <a:off x="7301243" y="4549029"/>
            <a:ext cx="14702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Input [ 17-21]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set</a:t>
            </a:r>
            <a:r>
              <a:rPr lang="en-GB" dirty="0"/>
              <a:t> </a:t>
            </a:r>
            <a:r>
              <a:rPr lang="en-GB" sz="1400" dirty="0"/>
              <a:t>points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EAB513-4A37-43F8-BCB3-0DE4F9ACE413}"/>
              </a:ext>
            </a:extLst>
          </p:cNvPr>
          <p:cNvSpPr txBox="1"/>
          <p:nvPr/>
        </p:nvSpPr>
        <p:spPr>
          <a:xfrm>
            <a:off x="4890759" y="5782860"/>
            <a:ext cx="25804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Excel with measurements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C6770-0F00-4E91-B29E-8BBE3B1958D6}"/>
              </a:ext>
            </a:extLst>
          </p:cNvPr>
          <p:cNvCxnSpPr>
            <a:cxnSpLocks/>
          </p:cNvCxnSpPr>
          <p:nvPr/>
        </p:nvCxnSpPr>
        <p:spPr>
          <a:xfrm flipH="1" flipV="1">
            <a:off x="4673880" y="5085389"/>
            <a:ext cx="485537" cy="57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91D92C-98ED-4FB7-8D6A-E7F21E13DC06}"/>
              </a:ext>
            </a:extLst>
          </p:cNvPr>
          <p:cNvCxnSpPr>
            <a:cxnSpLocks/>
          </p:cNvCxnSpPr>
          <p:nvPr/>
        </p:nvCxnSpPr>
        <p:spPr>
          <a:xfrm flipV="1">
            <a:off x="4631586" y="3947392"/>
            <a:ext cx="351985" cy="38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8D47E7-333F-406E-A4FB-635703FB8BE7}"/>
              </a:ext>
            </a:extLst>
          </p:cNvPr>
          <p:cNvCxnSpPr>
            <a:cxnSpLocks/>
          </p:cNvCxnSpPr>
          <p:nvPr/>
        </p:nvCxnSpPr>
        <p:spPr>
          <a:xfrm flipH="1" flipV="1">
            <a:off x="6735368" y="3882412"/>
            <a:ext cx="485537" cy="57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F55291-B457-44E2-8C22-3751870002B0}"/>
              </a:ext>
            </a:extLst>
          </p:cNvPr>
          <p:cNvCxnSpPr>
            <a:cxnSpLocks/>
          </p:cNvCxnSpPr>
          <p:nvPr/>
        </p:nvCxnSpPr>
        <p:spPr>
          <a:xfrm flipV="1">
            <a:off x="6278539" y="1859085"/>
            <a:ext cx="708390" cy="41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CC7975-9665-4E17-8145-441922F5007B}"/>
              </a:ext>
            </a:extLst>
          </p:cNvPr>
          <p:cNvCxnSpPr>
            <a:cxnSpLocks/>
          </p:cNvCxnSpPr>
          <p:nvPr/>
        </p:nvCxnSpPr>
        <p:spPr>
          <a:xfrm flipV="1">
            <a:off x="7744740" y="1263103"/>
            <a:ext cx="1" cy="30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7A72DE-F389-4502-8319-6C3A2B046CF4}"/>
              </a:ext>
            </a:extLst>
          </p:cNvPr>
          <p:cNvSpPr txBox="1"/>
          <p:nvPr/>
        </p:nvSpPr>
        <p:spPr>
          <a:xfrm>
            <a:off x="7363385" y="736209"/>
            <a:ext cx="2631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Solver [244-276, 181-214]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B19C3C-8743-40AA-BF07-1671582B0500}"/>
              </a:ext>
            </a:extLst>
          </p:cNvPr>
          <p:cNvSpPr txBox="1"/>
          <p:nvPr/>
        </p:nvSpPr>
        <p:spPr>
          <a:xfrm>
            <a:off x="7481393" y="104582"/>
            <a:ext cx="24048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Plot [277-292, 218-220]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8A39D5-0B41-404F-BC8B-66E238679340}"/>
              </a:ext>
            </a:extLst>
          </p:cNvPr>
          <p:cNvCxnSpPr>
            <a:cxnSpLocks/>
          </p:cNvCxnSpPr>
          <p:nvPr/>
        </p:nvCxnSpPr>
        <p:spPr>
          <a:xfrm flipV="1">
            <a:off x="7758873" y="491498"/>
            <a:ext cx="0" cy="2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3DD819-91E3-45D0-B387-35476AFCA46C}"/>
              </a:ext>
            </a:extLst>
          </p:cNvPr>
          <p:cNvCxnSpPr>
            <a:cxnSpLocks/>
          </p:cNvCxnSpPr>
          <p:nvPr/>
        </p:nvCxnSpPr>
        <p:spPr>
          <a:xfrm flipH="1" flipV="1">
            <a:off x="8816156" y="4781353"/>
            <a:ext cx="803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B5A6BC-AB3A-42E1-8BC4-7C716164A74A}"/>
              </a:ext>
            </a:extLst>
          </p:cNvPr>
          <p:cNvSpPr txBox="1"/>
          <p:nvPr/>
        </p:nvSpPr>
        <p:spPr>
          <a:xfrm>
            <a:off x="1682522" y="711916"/>
            <a:ext cx="14430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Import [9-12]</a:t>
            </a:r>
          </a:p>
        </p:txBody>
      </p:sp>
    </p:spTree>
    <p:extLst>
      <p:ext uri="{BB962C8B-B14F-4D97-AF65-F5344CB8AC3E}">
        <p14:creationId xmlns:p14="http://schemas.microsoft.com/office/powerpoint/2010/main" val="363622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beber.lena@gmail.com</dc:creator>
  <cp:lastModifiedBy>beber.lena@gmail.com</cp:lastModifiedBy>
  <cp:revision>2</cp:revision>
  <dcterms:created xsi:type="dcterms:W3CDTF">2021-10-27T11:00:02Z</dcterms:created>
  <dcterms:modified xsi:type="dcterms:W3CDTF">2021-10-27T12:57:41Z</dcterms:modified>
</cp:coreProperties>
</file>