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1BE04-9263-435A-81F5-73C17F0C20C1}" type="datetimeFigureOut">
              <a:rPr lang="fr-CH" smtClean="0"/>
              <a:t>25.11.2021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C2C52-0F88-43B1-9D10-F8AF0F8A923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706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B132B-C3E5-4461-9DC8-8CBC4DA0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8414D7-EC1D-4232-A7C3-078572E8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C0F81A-4B24-48E5-98FE-8D1402BE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A2D6E-2F6D-4ACE-95E6-98251382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539CC-E9D7-4C68-8A33-741D4C2F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24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B12D7-9077-410B-82E1-A372BF30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F18613-1829-4448-AEFD-FC6CB19D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4F1FC-B604-4BF1-9CA5-29259D60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46AED-D5E2-4400-84C7-FA8EECA0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346D0-EC01-4BEE-9902-390A09D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6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C2EBD-505E-4C66-977A-474C09E4F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BCE44C-FA81-4F4D-A5E0-42538A76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6E0FA-70D6-4B65-B274-5323F743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B2EEE-96FD-4840-A2B1-21FE4C12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1EABA-9B54-4697-A186-DD7551F0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07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BD44D-4333-4D37-8D68-DC0A6F54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96CE6-45BE-46A9-BB90-3B9CE50A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D5E82-C27F-4A83-8D03-54FC40D7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49F6B-CE7B-456B-843C-4F6EF15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B239C-D322-4002-A55A-4B5C8EF3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2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CA306-1566-4B7F-B618-C9F180CD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036AE4-3B06-4F39-93F9-78143DD9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F555F-8C8F-4963-9D87-51369169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60F11-B401-469B-BCE1-3D25E30F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251E5-7D20-408B-86E0-6CF501D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8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25FD4-234E-4DC5-8F0F-2999FF4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6CE6F-B3B0-426C-9B9E-E7C59FA8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93692-64ED-4BD1-9F18-CFE7A88E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E57EC5-0234-4FDE-BC60-415DAF9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7BA8BC-32C4-4CAB-9CB7-B95A3BA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5A3EE-B4F9-48B4-BEE0-CBEFB05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51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7EB4C-9C31-4EA1-B859-176A1481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BC3E3-58F0-4EA6-80D1-8094E800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598FD6-5FEC-4012-83A8-E6350BEB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E24091-A48D-4C71-A2F3-2A55C59D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71DBA5-0BBE-4D14-B23E-863B84C75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7486BB-BAD4-445C-A646-D5C428F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25.11.2021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2BD196-4BA2-412E-B848-66B7D88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652278-DA8A-4DB3-88AB-CD4BA23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23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855BA-ECD2-4A9B-A433-50138FED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8CD7C8-CE89-44F7-9D4B-090EC871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25.11.2021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273626-2091-49BE-B648-3D65CDB0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0A9FE-AC39-47B9-98DE-9E11BFC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63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9F1548-4179-4EA8-90B5-71143FC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25.11.2021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04B798-D4E5-4910-8BA8-C8699433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64392E-72FE-46A3-874A-EA55A1C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7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969A4-EBD0-461A-AB91-32253E02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2B0A5-0B6B-499E-8EFF-369C519F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7874C-87EB-4D88-82A8-DD3F877F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39E64-E6EE-42B2-99F5-D4E84174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EFCF95-4864-4157-B2DC-A7E7B88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EC8BE3-6301-407B-94DE-2073E5DD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12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C78D-4854-48D6-909E-E5BFECF8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65EA4D-F86E-41A7-AA4F-1EFFF51F2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E711D5-45ED-47FB-B86D-2BFF60F39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D4A48-20F9-4CEA-864D-C0CADF55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25.11.2021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7BA70-826E-4757-B39B-4A4B2AA1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45C51-9E9D-48E4-897B-2C2301C1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25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A5E332-7F0E-41A6-812D-08850A1C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949D69-3513-451F-9833-689C460D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D6BE8-104A-40D1-BC29-82BE52367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5323-7D54-4AB4-83D4-5EF3B368BC69}" type="datetimeFigureOut">
              <a:rPr lang="fr-CH" smtClean="0"/>
              <a:t>25.11.2021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9A525-A877-4DCD-BA21-5E6E684DF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654C4F-0290-47ED-A678-63FA5B674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0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17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image" Target="../media/image15.png"/><Relationship Id="rId15" Type="http://schemas.openxmlformats.org/officeDocument/2006/relationships/image" Target="../media/image50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338138" y="1983660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TCd4</a:t>
            </a:r>
          </a:p>
        </p:txBody>
      </p: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79148" y="5513432"/>
            <a:ext cx="2041235" cy="404738"/>
            <a:chOff x="5885154" y="4532981"/>
            <a:chExt cx="3068660" cy="64659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  <a:stCxn id="189" idx="3"/>
                <a:endCxn id="196" idx="2"/>
              </p:cNvCxnSpPr>
              <p:nvPr/>
            </p:nvCxnSpPr>
            <p:spPr>
              <a:xfrm rot="10800000" flipH="1" flipV="1">
                <a:off x="7217440" y="5339365"/>
                <a:ext cx="174306" cy="51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3" name="Ellipse 232">
            <a:extLst>
              <a:ext uri="{FF2B5EF4-FFF2-40B4-BE49-F238E27FC236}">
                <a16:creationId xmlns:a16="http://schemas.microsoft.com/office/drawing/2014/main" id="{2E05C25C-B0B9-4946-9523-BA17B7FD5C19}"/>
              </a:ext>
            </a:extLst>
          </p:cNvPr>
          <p:cNvSpPr/>
          <p:nvPr/>
        </p:nvSpPr>
        <p:spPr>
          <a:xfrm>
            <a:off x="10130336" y="3388383"/>
            <a:ext cx="30412" cy="2861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CF3B2565-8901-44A5-9DE3-1C0C41362DA7}"/>
              </a:ext>
            </a:extLst>
          </p:cNvPr>
          <p:cNvGrpSpPr/>
          <p:nvPr/>
        </p:nvGrpSpPr>
        <p:grpSpPr>
          <a:xfrm>
            <a:off x="9039946" y="2759841"/>
            <a:ext cx="658554" cy="126781"/>
            <a:chOff x="7640514" y="2212828"/>
            <a:chExt cx="990028" cy="18853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0A4ADBF-0CF3-49FC-BCF0-934933A3F20E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35" name="Connecteur droit 234">
              <a:extLst>
                <a:ext uri="{FF2B5EF4-FFF2-40B4-BE49-F238E27FC236}">
                  <a16:creationId xmlns:a16="http://schemas.microsoft.com/office/drawing/2014/main" id="{FB8948C3-7922-42EA-9FD9-943AFE46F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824D96C8-F232-4BD0-B6F1-43A723282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A8A2B54A-C356-4AF8-9DDB-17E1CED42AA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D7790146-089D-490A-A122-270C85AB5921}"/>
              </a:ext>
            </a:extLst>
          </p:cNvPr>
          <p:cNvGrpSpPr/>
          <p:nvPr/>
        </p:nvGrpSpPr>
        <p:grpSpPr>
          <a:xfrm>
            <a:off x="9049202" y="3442934"/>
            <a:ext cx="658556" cy="118015"/>
            <a:chOff x="7701483" y="2472628"/>
            <a:chExt cx="990030" cy="188536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9C56B53-B274-41D7-B06E-DEABE5B01A7D}"/>
                </a:ext>
              </a:extLst>
            </p:cNvPr>
            <p:cNvSpPr/>
            <p:nvPr/>
          </p:nvSpPr>
          <p:spPr>
            <a:xfrm>
              <a:off x="7923674" y="24726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1" name="Connecteur droit 280">
              <a:extLst>
                <a:ext uri="{FF2B5EF4-FFF2-40B4-BE49-F238E27FC236}">
                  <a16:creationId xmlns:a16="http://schemas.microsoft.com/office/drawing/2014/main" id="{C56FC410-819A-47D7-95A6-C21D0C918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9857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75229BCE-0F8E-41E3-A226-7A2411B3A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2020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37E3CD5-5FCE-4A06-9274-BDBB94F21148}"/>
                </a:ext>
              </a:extLst>
            </p:cNvPr>
            <p:cNvSpPr/>
            <p:nvPr/>
          </p:nvSpPr>
          <p:spPr>
            <a:xfrm>
              <a:off x="7701483" y="25406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0EBBB019-FAE3-49AB-90D8-5B0720949407}"/>
              </a:ext>
            </a:extLst>
          </p:cNvPr>
          <p:cNvGrpSpPr/>
          <p:nvPr/>
        </p:nvGrpSpPr>
        <p:grpSpPr>
          <a:xfrm>
            <a:off x="9039564" y="4266256"/>
            <a:ext cx="658554" cy="118015"/>
            <a:chOff x="7682980" y="3100476"/>
            <a:chExt cx="990028" cy="18853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3A3B270-3652-49EE-8F72-F80025301C20}"/>
                </a:ext>
              </a:extLst>
            </p:cNvPr>
            <p:cNvSpPr/>
            <p:nvPr/>
          </p:nvSpPr>
          <p:spPr>
            <a:xfrm>
              <a:off x="7905172" y="3100476"/>
              <a:ext cx="556180" cy="188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1" name="Connecteur droit 290">
              <a:extLst>
                <a:ext uri="{FF2B5EF4-FFF2-40B4-BE49-F238E27FC236}">
                  <a16:creationId xmlns:a16="http://schemas.microsoft.com/office/drawing/2014/main" id="{8CB926DC-2CF4-428B-AC0C-3D0D39880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352" y="319067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9CF3A375-E104-4869-B12F-0FBA41143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3515" y="3190677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B2EE4F4A-C3C8-48BB-952E-2BC2FA871BA4}"/>
                </a:ext>
              </a:extLst>
            </p:cNvPr>
            <p:cNvSpPr/>
            <p:nvPr/>
          </p:nvSpPr>
          <p:spPr>
            <a:xfrm>
              <a:off x="7682980" y="3168476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94" name="Groupe 293">
            <a:extLst>
              <a:ext uri="{FF2B5EF4-FFF2-40B4-BE49-F238E27FC236}">
                <a16:creationId xmlns:a16="http://schemas.microsoft.com/office/drawing/2014/main" id="{C7D37B0E-EF32-4904-94F6-AB6E5445F594}"/>
              </a:ext>
            </a:extLst>
          </p:cNvPr>
          <p:cNvGrpSpPr/>
          <p:nvPr/>
        </p:nvGrpSpPr>
        <p:grpSpPr>
          <a:xfrm>
            <a:off x="9039564" y="3845251"/>
            <a:ext cx="658554" cy="118014"/>
            <a:chOff x="7686993" y="2780427"/>
            <a:chExt cx="990028" cy="188535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47C3CF7-5851-4996-B720-E0C0405489AB}"/>
                </a:ext>
              </a:extLst>
            </p:cNvPr>
            <p:cNvSpPr/>
            <p:nvPr/>
          </p:nvSpPr>
          <p:spPr>
            <a:xfrm>
              <a:off x="7909184" y="2780427"/>
              <a:ext cx="556181" cy="1885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6" name="Connecteur droit 295">
              <a:extLst>
                <a:ext uri="{FF2B5EF4-FFF2-40B4-BE49-F238E27FC236}">
                  <a16:creationId xmlns:a16="http://schemas.microsoft.com/office/drawing/2014/main" id="{70DD60C7-10F8-4C6E-8B91-81BBB0F8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365" y="287062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296">
              <a:extLst>
                <a:ext uri="{FF2B5EF4-FFF2-40B4-BE49-F238E27FC236}">
                  <a16:creationId xmlns:a16="http://schemas.microsoft.com/office/drawing/2014/main" id="{13F2E111-830A-494B-B984-990212402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7528" y="2870630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001763EE-2FEE-453C-A58E-EBB2C74BC1AD}"/>
                </a:ext>
              </a:extLst>
            </p:cNvPr>
            <p:cNvSpPr/>
            <p:nvPr/>
          </p:nvSpPr>
          <p:spPr>
            <a:xfrm>
              <a:off x="7686993" y="28484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300" name="Connecteur droit 299">
            <a:extLst>
              <a:ext uri="{FF2B5EF4-FFF2-40B4-BE49-F238E27FC236}">
                <a16:creationId xmlns:a16="http://schemas.microsoft.com/office/drawing/2014/main" id="{0FE0F4B2-6F64-47E3-AB43-18A3DDE9CA82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697246" y="2819746"/>
            <a:ext cx="437544" cy="572828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>
            <a:extLst>
              <a:ext uri="{FF2B5EF4-FFF2-40B4-BE49-F238E27FC236}">
                <a16:creationId xmlns:a16="http://schemas.microsoft.com/office/drawing/2014/main" id="{9E7A29B5-2D6C-4B93-9A4B-1E719EBE6718}"/>
              </a:ext>
            </a:extLst>
          </p:cNvPr>
          <p:cNvCxnSpPr>
            <a:cxnSpLocks/>
            <a:endCxn id="233" idx="2"/>
          </p:cNvCxnSpPr>
          <p:nvPr/>
        </p:nvCxnSpPr>
        <p:spPr>
          <a:xfrm flipV="1">
            <a:off x="9707758" y="3402692"/>
            <a:ext cx="422578" cy="9954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AA097EDB-AF36-4E6A-88DE-D38546B1D50B}"/>
              </a:ext>
            </a:extLst>
          </p:cNvPr>
          <p:cNvCxnSpPr>
            <a:cxnSpLocks/>
            <a:endCxn id="233" idx="3"/>
          </p:cNvCxnSpPr>
          <p:nvPr/>
        </p:nvCxnSpPr>
        <p:spPr>
          <a:xfrm flipV="1">
            <a:off x="9701658" y="3412810"/>
            <a:ext cx="433132" cy="48597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80C0B5FD-0267-4DBB-8398-50CC5435C47E}"/>
              </a:ext>
            </a:extLst>
          </p:cNvPr>
          <p:cNvCxnSpPr>
            <a:cxnSpLocks/>
            <a:endCxn id="233" idx="4"/>
          </p:cNvCxnSpPr>
          <p:nvPr/>
        </p:nvCxnSpPr>
        <p:spPr>
          <a:xfrm flipV="1">
            <a:off x="9692043" y="3417001"/>
            <a:ext cx="453499" cy="91073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1C1946A-7729-4A06-B159-DF54D40565EB}"/>
              </a:ext>
            </a:extLst>
          </p:cNvPr>
          <p:cNvGrpSpPr/>
          <p:nvPr/>
        </p:nvGrpSpPr>
        <p:grpSpPr>
          <a:xfrm rot="13215983">
            <a:off x="10186289" y="3108095"/>
            <a:ext cx="148753" cy="319463"/>
            <a:chOff x="7018098" y="1530389"/>
            <a:chExt cx="223625" cy="510363"/>
          </a:xfrm>
        </p:grpSpPr>
        <p:cxnSp>
          <p:nvCxnSpPr>
            <p:cNvPr id="314" name="Connecteur droit 313">
              <a:extLst>
                <a:ext uri="{FF2B5EF4-FFF2-40B4-BE49-F238E27FC236}">
                  <a16:creationId xmlns:a16="http://schemas.microsoft.com/office/drawing/2014/main" id="{A9B8E1E1-BEF3-4499-9661-EE187820C2B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cteur droit 314">
              <a:extLst>
                <a:ext uri="{FF2B5EF4-FFF2-40B4-BE49-F238E27FC236}">
                  <a16:creationId xmlns:a16="http://schemas.microsoft.com/office/drawing/2014/main" id="{23831B48-3A6B-4B79-9F68-912F853DB28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315">
              <a:extLst>
                <a:ext uri="{FF2B5EF4-FFF2-40B4-BE49-F238E27FC236}">
                  <a16:creationId xmlns:a16="http://schemas.microsoft.com/office/drawing/2014/main" id="{067435FA-9DE6-4D26-B887-731514581086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cteur droit 316">
              <a:extLst>
                <a:ext uri="{FF2B5EF4-FFF2-40B4-BE49-F238E27FC236}">
                  <a16:creationId xmlns:a16="http://schemas.microsoft.com/office/drawing/2014/main" id="{DCB823CE-EA7A-4E3A-84B7-0D3FB599C304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7AA151C-2ABE-4E85-8640-31ED11F82600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319" name="Connecteur droit 318">
                <a:extLst>
                  <a:ext uri="{FF2B5EF4-FFF2-40B4-BE49-F238E27FC236}">
                    <a16:creationId xmlns:a16="http://schemas.microsoft.com/office/drawing/2014/main" id="{C55BA684-378E-4775-96E4-33D330A1B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cteur droit 319">
                <a:extLst>
                  <a:ext uri="{FF2B5EF4-FFF2-40B4-BE49-F238E27FC236}">
                    <a16:creationId xmlns:a16="http://schemas.microsoft.com/office/drawing/2014/main" id="{7B57F4F0-34A8-4689-8CFA-45FF9B10A8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necteur droit 320">
                <a:extLst>
                  <a:ext uri="{FF2B5EF4-FFF2-40B4-BE49-F238E27FC236}">
                    <a16:creationId xmlns:a16="http://schemas.microsoft.com/office/drawing/2014/main" id="{E1B8AC52-49DA-4D5B-A83F-FE311615DE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CBF13F5B-37E9-401E-A1B6-8B1A25823F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e 322">
            <a:extLst>
              <a:ext uri="{FF2B5EF4-FFF2-40B4-BE49-F238E27FC236}">
                <a16:creationId xmlns:a16="http://schemas.microsoft.com/office/drawing/2014/main" id="{F64B21D3-8254-4086-AE9F-980D29BE964D}"/>
              </a:ext>
            </a:extLst>
          </p:cNvPr>
          <p:cNvGrpSpPr/>
          <p:nvPr/>
        </p:nvGrpSpPr>
        <p:grpSpPr>
          <a:xfrm rot="6988140">
            <a:off x="10239943" y="3308902"/>
            <a:ext cx="139974" cy="344958"/>
            <a:chOff x="7249709" y="320635"/>
            <a:chExt cx="223617" cy="518588"/>
          </a:xfrm>
        </p:grpSpPr>
        <p:cxnSp>
          <p:nvCxnSpPr>
            <p:cNvPr id="324" name="Connecteur droit 323">
              <a:extLst>
                <a:ext uri="{FF2B5EF4-FFF2-40B4-BE49-F238E27FC236}">
                  <a16:creationId xmlns:a16="http://schemas.microsoft.com/office/drawing/2014/main" id="{E81CC3BB-B6DB-4C07-B8BE-814DFD7CD9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A6EB1D33-8D8B-4740-A78E-A88A4F3E31DC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326" name="Groupe 325">
              <a:extLst>
                <a:ext uri="{FF2B5EF4-FFF2-40B4-BE49-F238E27FC236}">
                  <a16:creationId xmlns:a16="http://schemas.microsoft.com/office/drawing/2014/main" id="{45976377-F71B-4FB3-BE33-24DD638AD9BC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327" name="Connecteur droit 326">
                <a:extLst>
                  <a:ext uri="{FF2B5EF4-FFF2-40B4-BE49-F238E27FC236}">
                    <a16:creationId xmlns:a16="http://schemas.microsoft.com/office/drawing/2014/main" id="{B3573047-FE71-4ACF-AF12-63EBB6613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necteur droit 327">
                <a:extLst>
                  <a:ext uri="{FF2B5EF4-FFF2-40B4-BE49-F238E27FC236}">
                    <a16:creationId xmlns:a16="http://schemas.microsoft.com/office/drawing/2014/main" id="{155FF2E5-FDD4-49C4-A8A4-DE319083F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necteur droit 328">
                <a:extLst>
                  <a:ext uri="{FF2B5EF4-FFF2-40B4-BE49-F238E27FC236}">
                    <a16:creationId xmlns:a16="http://schemas.microsoft.com/office/drawing/2014/main" id="{B054A506-C8D4-4050-A961-0B927735F1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necteur droit 329">
                <a:extLst>
                  <a:ext uri="{FF2B5EF4-FFF2-40B4-BE49-F238E27FC236}">
                    <a16:creationId xmlns:a16="http://schemas.microsoft.com/office/drawing/2014/main" id="{E0B642EB-B3CF-4328-A2D0-D8D790133D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3422745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2" y="3417001"/>
            <a:ext cx="49116" cy="215728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897" idx="6"/>
          </p:cNvCxnSpPr>
          <p:nvPr/>
        </p:nvCxnSpPr>
        <p:spPr>
          <a:xfrm flipH="1">
            <a:off x="7781751" y="4333248"/>
            <a:ext cx="1262267" cy="102093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3499809"/>
            <a:ext cx="1212153" cy="24661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</p:cNvCxnSpPr>
          <p:nvPr/>
        </p:nvCxnSpPr>
        <p:spPr>
          <a:xfrm flipH="1" flipV="1">
            <a:off x="6521086" y="2187697"/>
            <a:ext cx="2532980" cy="6162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5446393" y="3564933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TCd6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9867775" y="5885087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10463747" y="2960819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3"/>
                </a:solidFill>
              </a:rPr>
              <a:t>TCd0</a:t>
            </a:r>
          </a:p>
        </p:txBody>
      </p: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7" y="3902126"/>
            <a:ext cx="1262267" cy="59789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646146" y="4315967"/>
            <a:ext cx="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TCd7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026826" y="3694741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697107" y="3709204"/>
            <a:ext cx="204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6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/>
              <p:nvPr/>
            </p:nvSpPr>
            <p:spPr>
              <a:xfrm>
                <a:off x="3809351" y="2453570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51" y="2453570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/>
              <p:nvPr/>
            </p:nvSpPr>
            <p:spPr>
              <a:xfrm>
                <a:off x="6522371" y="1893087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371" y="1893087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" name="Ellipse 391">
            <a:extLst>
              <a:ext uri="{FF2B5EF4-FFF2-40B4-BE49-F238E27FC236}">
                <a16:creationId xmlns:a16="http://schemas.microsoft.com/office/drawing/2014/main" id="{3D07FAFB-E4E0-4E8C-AB6A-9D26097FA780}"/>
              </a:ext>
            </a:extLst>
          </p:cNvPr>
          <p:cNvSpPr/>
          <p:nvPr/>
        </p:nvSpPr>
        <p:spPr>
          <a:xfrm>
            <a:off x="6409091" y="3675820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4" name="ZoneTexte 393">
            <a:extLst>
              <a:ext uri="{FF2B5EF4-FFF2-40B4-BE49-F238E27FC236}">
                <a16:creationId xmlns:a16="http://schemas.microsoft.com/office/drawing/2014/main" id="{088D659C-211C-4C27-ABD7-B39161A3855E}"/>
              </a:ext>
            </a:extLst>
          </p:cNvPr>
          <p:cNvSpPr txBox="1"/>
          <p:nvPr/>
        </p:nvSpPr>
        <p:spPr>
          <a:xfrm>
            <a:off x="6328395" y="3630485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/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TextBox 352">
            <a:extLst>
              <a:ext uri="{FF2B5EF4-FFF2-40B4-BE49-F238E27FC236}">
                <a16:creationId xmlns:a16="http://schemas.microsoft.com/office/drawing/2014/main" id="{6D0582E3-CE29-45DB-9E8E-000C6B58644B}"/>
              </a:ext>
            </a:extLst>
          </p:cNvPr>
          <p:cNvSpPr txBox="1"/>
          <p:nvPr/>
        </p:nvSpPr>
        <p:spPr>
          <a:xfrm>
            <a:off x="6729689" y="3833757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7" name="Connecteur droit avec flèche 396">
            <a:extLst>
              <a:ext uri="{FF2B5EF4-FFF2-40B4-BE49-F238E27FC236}">
                <a16:creationId xmlns:a16="http://schemas.microsoft.com/office/drawing/2014/main" id="{762F2F48-A6FE-4E7D-90E2-EDF17F815CB3}"/>
              </a:ext>
            </a:extLst>
          </p:cNvPr>
          <p:cNvCxnSpPr>
            <a:cxnSpLocks/>
          </p:cNvCxnSpPr>
          <p:nvPr/>
        </p:nvCxnSpPr>
        <p:spPr>
          <a:xfrm>
            <a:off x="6729689" y="3862153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TextBox 352">
            <a:extLst>
              <a:ext uri="{FF2B5EF4-FFF2-40B4-BE49-F238E27FC236}">
                <a16:creationId xmlns:a16="http://schemas.microsoft.com/office/drawing/2014/main" id="{596AEE2B-29D5-49C8-9624-4FA218232B2A}"/>
              </a:ext>
            </a:extLst>
          </p:cNvPr>
          <p:cNvSpPr txBox="1"/>
          <p:nvPr/>
        </p:nvSpPr>
        <p:spPr>
          <a:xfrm>
            <a:off x="7372364" y="383219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1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9" name="Connecteur droit avec flèche 398">
            <a:extLst>
              <a:ext uri="{FF2B5EF4-FFF2-40B4-BE49-F238E27FC236}">
                <a16:creationId xmlns:a16="http://schemas.microsoft.com/office/drawing/2014/main" id="{EADD1015-DA13-4E23-86E8-D509CF40AEB5}"/>
              </a:ext>
            </a:extLst>
          </p:cNvPr>
          <p:cNvCxnSpPr>
            <a:cxnSpLocks/>
          </p:cNvCxnSpPr>
          <p:nvPr/>
        </p:nvCxnSpPr>
        <p:spPr>
          <a:xfrm>
            <a:off x="7372364" y="386058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6" name="TextBox 352">
            <a:extLst>
              <a:ext uri="{FF2B5EF4-FFF2-40B4-BE49-F238E27FC236}">
                <a16:creationId xmlns:a16="http://schemas.microsoft.com/office/drawing/2014/main" id="{828CF429-01AD-4168-B68F-C77A6C5ACF92}"/>
              </a:ext>
            </a:extLst>
          </p:cNvPr>
          <p:cNvSpPr txBox="1"/>
          <p:nvPr/>
        </p:nvSpPr>
        <p:spPr>
          <a:xfrm>
            <a:off x="9240780" y="397909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5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7" name="Connecteur droit avec flèche 406">
            <a:extLst>
              <a:ext uri="{FF2B5EF4-FFF2-40B4-BE49-F238E27FC236}">
                <a16:creationId xmlns:a16="http://schemas.microsoft.com/office/drawing/2014/main" id="{9F2CE4A1-1233-4133-8DD0-C112765BBC02}"/>
              </a:ext>
            </a:extLst>
          </p:cNvPr>
          <p:cNvCxnSpPr>
            <a:cxnSpLocks/>
          </p:cNvCxnSpPr>
          <p:nvPr/>
        </p:nvCxnSpPr>
        <p:spPr>
          <a:xfrm>
            <a:off x="9240780" y="400748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TextBox 352">
            <a:extLst>
              <a:ext uri="{FF2B5EF4-FFF2-40B4-BE49-F238E27FC236}">
                <a16:creationId xmlns:a16="http://schemas.microsoft.com/office/drawing/2014/main" id="{6F1A04DB-EBD0-4C75-A728-EC4C5EC70B11}"/>
              </a:ext>
            </a:extLst>
          </p:cNvPr>
          <p:cNvSpPr txBox="1"/>
          <p:nvPr/>
        </p:nvSpPr>
        <p:spPr>
          <a:xfrm>
            <a:off x="9231746" y="440635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6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9" name="Connecteur droit avec flèche 408">
            <a:extLst>
              <a:ext uri="{FF2B5EF4-FFF2-40B4-BE49-F238E27FC236}">
                <a16:creationId xmlns:a16="http://schemas.microsoft.com/office/drawing/2014/main" id="{3A246C6F-9907-4726-B207-329BBBE35E23}"/>
              </a:ext>
            </a:extLst>
          </p:cNvPr>
          <p:cNvCxnSpPr>
            <a:cxnSpLocks/>
          </p:cNvCxnSpPr>
          <p:nvPr/>
        </p:nvCxnSpPr>
        <p:spPr>
          <a:xfrm>
            <a:off x="9231746" y="443475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" name="TextBox 352">
            <a:extLst>
              <a:ext uri="{FF2B5EF4-FFF2-40B4-BE49-F238E27FC236}">
                <a16:creationId xmlns:a16="http://schemas.microsoft.com/office/drawing/2014/main" id="{6E4D4B19-6E46-46BF-BF77-4DE41FFF715F}"/>
              </a:ext>
            </a:extLst>
          </p:cNvPr>
          <p:cNvSpPr txBox="1"/>
          <p:nvPr/>
        </p:nvSpPr>
        <p:spPr>
          <a:xfrm>
            <a:off x="9248169" y="358110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3"/>
                </a:solidFill>
              </a:rPr>
              <a:t>4</a:t>
            </a:r>
          </a:p>
        </p:txBody>
      </p:sp>
      <p:cxnSp>
        <p:nvCxnSpPr>
          <p:cNvPr id="411" name="Connecteur droit avec flèche 410">
            <a:extLst>
              <a:ext uri="{FF2B5EF4-FFF2-40B4-BE49-F238E27FC236}">
                <a16:creationId xmlns:a16="http://schemas.microsoft.com/office/drawing/2014/main" id="{DFF5828F-52FE-4907-A9E4-E4F89A4C752C}"/>
              </a:ext>
            </a:extLst>
          </p:cNvPr>
          <p:cNvCxnSpPr>
            <a:cxnSpLocks/>
          </p:cNvCxnSpPr>
          <p:nvPr/>
        </p:nvCxnSpPr>
        <p:spPr>
          <a:xfrm>
            <a:off x="9224296" y="3598875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TextBox 352">
            <a:extLst>
              <a:ext uri="{FF2B5EF4-FFF2-40B4-BE49-F238E27FC236}">
                <a16:creationId xmlns:a16="http://schemas.microsoft.com/office/drawing/2014/main" id="{927560D1-3D29-4373-9FA1-FF3F63B0FC25}"/>
              </a:ext>
            </a:extLst>
          </p:cNvPr>
          <p:cNvSpPr txBox="1"/>
          <p:nvPr/>
        </p:nvSpPr>
        <p:spPr>
          <a:xfrm>
            <a:off x="9244294" y="291075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3" name="Connecteur droit avec flèche 412">
            <a:extLst>
              <a:ext uri="{FF2B5EF4-FFF2-40B4-BE49-F238E27FC236}">
                <a16:creationId xmlns:a16="http://schemas.microsoft.com/office/drawing/2014/main" id="{2C63B5DA-C0BA-4E06-9681-69FC32166561}"/>
              </a:ext>
            </a:extLst>
          </p:cNvPr>
          <p:cNvCxnSpPr>
            <a:cxnSpLocks/>
          </p:cNvCxnSpPr>
          <p:nvPr/>
        </p:nvCxnSpPr>
        <p:spPr>
          <a:xfrm>
            <a:off x="9234469" y="2932033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TextBox 348">
            <a:extLst>
              <a:ext uri="{FF2B5EF4-FFF2-40B4-BE49-F238E27FC236}">
                <a16:creationId xmlns:a16="http://schemas.microsoft.com/office/drawing/2014/main" id="{D5C0520A-818B-4C4F-82DB-E993F52F4B37}"/>
              </a:ext>
            </a:extLst>
          </p:cNvPr>
          <p:cNvSpPr txBox="1"/>
          <p:nvPr/>
        </p:nvSpPr>
        <p:spPr>
          <a:xfrm>
            <a:off x="8931114" y="428498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7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18" name="TextBox 348">
            <a:extLst>
              <a:ext uri="{FF2B5EF4-FFF2-40B4-BE49-F238E27FC236}">
                <a16:creationId xmlns:a16="http://schemas.microsoft.com/office/drawing/2014/main" id="{CEF8184D-4891-41FB-AC74-5048AEF1366D}"/>
              </a:ext>
            </a:extLst>
          </p:cNvPr>
          <p:cNvSpPr txBox="1"/>
          <p:nvPr/>
        </p:nvSpPr>
        <p:spPr>
          <a:xfrm>
            <a:off x="8934155" y="386193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419" name="TextBox 348">
            <a:extLst>
              <a:ext uri="{FF2B5EF4-FFF2-40B4-BE49-F238E27FC236}">
                <a16:creationId xmlns:a16="http://schemas.microsoft.com/office/drawing/2014/main" id="{FB426FC8-CF2D-4226-9252-BD0E6D6927BF}"/>
              </a:ext>
            </a:extLst>
          </p:cNvPr>
          <p:cNvSpPr txBox="1"/>
          <p:nvPr/>
        </p:nvSpPr>
        <p:spPr>
          <a:xfrm>
            <a:off x="8948850" y="3455680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5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0" name="TextBox 348">
            <a:extLst>
              <a:ext uri="{FF2B5EF4-FFF2-40B4-BE49-F238E27FC236}">
                <a16:creationId xmlns:a16="http://schemas.microsoft.com/office/drawing/2014/main" id="{F39C60B9-1D23-426C-817C-91ACC4322A5F}"/>
              </a:ext>
            </a:extLst>
          </p:cNvPr>
          <p:cNvSpPr txBox="1"/>
          <p:nvPr/>
        </p:nvSpPr>
        <p:spPr>
          <a:xfrm>
            <a:off x="8935785" y="2785279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1" name="TextBox 348">
            <a:extLst>
              <a:ext uri="{FF2B5EF4-FFF2-40B4-BE49-F238E27FC236}">
                <a16:creationId xmlns:a16="http://schemas.microsoft.com/office/drawing/2014/main" id="{EFFDC0EF-7C98-4758-8A93-2ED46378A281}"/>
              </a:ext>
            </a:extLst>
          </p:cNvPr>
          <p:cNvSpPr txBox="1"/>
          <p:nvPr/>
        </p:nvSpPr>
        <p:spPr>
          <a:xfrm>
            <a:off x="10023946" y="3146202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/>
              <p:nvPr/>
            </p:nvSpPr>
            <p:spPr>
              <a:xfrm>
                <a:off x="10272800" y="3283031"/>
                <a:ext cx="4485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𝑎𝑢𝑥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800" y="3283031"/>
                <a:ext cx="448521" cy="230832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/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1739" r="-4348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1" name="Ellipse 440">
            <a:extLst>
              <a:ext uri="{FF2B5EF4-FFF2-40B4-BE49-F238E27FC236}">
                <a16:creationId xmlns:a16="http://schemas.microsoft.com/office/drawing/2014/main" id="{7A2A6B8E-BA3D-444C-AAFD-47AF12268186}"/>
              </a:ext>
            </a:extLst>
          </p:cNvPr>
          <p:cNvSpPr/>
          <p:nvPr/>
        </p:nvSpPr>
        <p:spPr>
          <a:xfrm>
            <a:off x="9393878" y="551061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0" name="ZoneTexte 439">
            <a:extLst>
              <a:ext uri="{FF2B5EF4-FFF2-40B4-BE49-F238E27FC236}">
                <a16:creationId xmlns:a16="http://schemas.microsoft.com/office/drawing/2014/main" id="{9C545AAB-4E7D-4D8B-95BF-DADEA0352314}"/>
              </a:ext>
            </a:extLst>
          </p:cNvPr>
          <p:cNvSpPr txBox="1"/>
          <p:nvPr/>
        </p:nvSpPr>
        <p:spPr>
          <a:xfrm>
            <a:off x="9312613" y="546589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42" name="Ellipse 441">
            <a:extLst>
              <a:ext uri="{FF2B5EF4-FFF2-40B4-BE49-F238E27FC236}">
                <a16:creationId xmlns:a16="http://schemas.microsoft.com/office/drawing/2014/main" id="{0413EE93-2069-4178-82E0-7ADCA6B66FD0}"/>
              </a:ext>
            </a:extLst>
          </p:cNvPr>
          <p:cNvSpPr/>
          <p:nvPr/>
        </p:nvSpPr>
        <p:spPr>
          <a:xfrm>
            <a:off x="10858282" y="551061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3" name="ZoneTexte 442">
            <a:extLst>
              <a:ext uri="{FF2B5EF4-FFF2-40B4-BE49-F238E27FC236}">
                <a16:creationId xmlns:a16="http://schemas.microsoft.com/office/drawing/2014/main" id="{C8D86E2B-5A2D-4674-AB88-F4D7AB46191C}"/>
              </a:ext>
            </a:extLst>
          </p:cNvPr>
          <p:cNvSpPr txBox="1"/>
          <p:nvPr/>
        </p:nvSpPr>
        <p:spPr>
          <a:xfrm>
            <a:off x="10774632" y="546589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+ -</a:t>
            </a:r>
          </a:p>
        </p:txBody>
      </p:sp>
      <p:sp>
        <p:nvSpPr>
          <p:cNvPr id="444" name="TextBox 348">
            <a:extLst>
              <a:ext uri="{FF2B5EF4-FFF2-40B4-BE49-F238E27FC236}">
                <a16:creationId xmlns:a16="http://schemas.microsoft.com/office/drawing/2014/main" id="{649F4C13-DB16-41F5-972A-A8366694679B}"/>
              </a:ext>
            </a:extLst>
          </p:cNvPr>
          <p:cNvSpPr txBox="1"/>
          <p:nvPr/>
        </p:nvSpPr>
        <p:spPr>
          <a:xfrm>
            <a:off x="10029956" y="5414156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sp>
        <p:nvSpPr>
          <p:cNvPr id="447" name="TextBox 352">
            <a:extLst>
              <a:ext uri="{FF2B5EF4-FFF2-40B4-BE49-F238E27FC236}">
                <a16:creationId xmlns:a16="http://schemas.microsoft.com/office/drawing/2014/main" id="{EA25B9D9-7AA3-4335-8297-23450ADBCC1A}"/>
              </a:ext>
            </a:extLst>
          </p:cNvPr>
          <p:cNvSpPr txBox="1"/>
          <p:nvPr/>
        </p:nvSpPr>
        <p:spPr>
          <a:xfrm>
            <a:off x="9758859" y="566439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741F5541-03A4-493B-9E31-898133485EB9}"/>
              </a:ext>
            </a:extLst>
          </p:cNvPr>
          <p:cNvCxnSpPr>
            <a:cxnSpLocks/>
          </p:cNvCxnSpPr>
          <p:nvPr/>
        </p:nvCxnSpPr>
        <p:spPr>
          <a:xfrm>
            <a:off x="9758859" y="569278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9" name="TextBox 352">
            <a:extLst>
              <a:ext uri="{FF2B5EF4-FFF2-40B4-BE49-F238E27FC236}">
                <a16:creationId xmlns:a16="http://schemas.microsoft.com/office/drawing/2014/main" id="{3DEDE05D-885A-487A-8477-25CE3247398C}"/>
              </a:ext>
            </a:extLst>
          </p:cNvPr>
          <p:cNvSpPr txBox="1"/>
          <p:nvPr/>
        </p:nvSpPr>
        <p:spPr>
          <a:xfrm>
            <a:off x="10390694" y="566658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3D82E205-61D9-4DF2-A8FD-E223A03768C8}"/>
              </a:ext>
            </a:extLst>
          </p:cNvPr>
          <p:cNvCxnSpPr>
            <a:cxnSpLocks/>
          </p:cNvCxnSpPr>
          <p:nvPr/>
        </p:nvCxnSpPr>
        <p:spPr>
          <a:xfrm flipH="1">
            <a:off x="10344272" y="5685858"/>
            <a:ext cx="3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/>
              <p:nvPr/>
            </p:nvSpPr>
            <p:spPr>
              <a:xfrm>
                <a:off x="9427484" y="566047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484" y="5660472"/>
                <a:ext cx="135101" cy="138499"/>
              </a:xfrm>
              <a:prstGeom prst="rect">
                <a:avLst/>
              </a:prstGeom>
              <a:blipFill>
                <a:blip r:embed="rId8"/>
                <a:stretch>
                  <a:fillRect l="-22727" r="-9091" b="-2272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/>
              <p:nvPr/>
            </p:nvSpPr>
            <p:spPr>
              <a:xfrm>
                <a:off x="10866201" y="5656257"/>
                <a:ext cx="230384" cy="149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201" y="5656257"/>
                <a:ext cx="230384" cy="149143"/>
              </a:xfrm>
              <a:prstGeom prst="rect">
                <a:avLst/>
              </a:prstGeom>
              <a:blipFill>
                <a:blip r:embed="rId9"/>
                <a:stretch>
                  <a:fillRect l="-13514" r="-10811" b="-25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9A681450-53D9-4ED4-910D-5354A398C363}"/>
              </a:ext>
            </a:extLst>
          </p:cNvPr>
          <p:cNvGrpSpPr/>
          <p:nvPr/>
        </p:nvGrpSpPr>
        <p:grpSpPr>
          <a:xfrm>
            <a:off x="2966953" y="1862406"/>
            <a:ext cx="3672414" cy="654714"/>
            <a:chOff x="2967090" y="1630338"/>
            <a:chExt cx="3672414" cy="654714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6BEC2F3-9ADE-436C-AD6A-7DC83CC66AF0}"/>
                </a:ext>
              </a:extLst>
            </p:cNvPr>
            <p:cNvSpPr txBox="1"/>
            <p:nvPr/>
          </p:nvSpPr>
          <p:spPr>
            <a:xfrm>
              <a:off x="6402942" y="190897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2E6A00F-072A-4CD8-A4FE-0C7679B0831C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99E556AF-281B-4333-B17F-4F0A3AC31ADB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26C19A3-8E6D-4248-BBB1-82FB45127C33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1404C125-700F-4C48-9C7A-F97878523D62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3A6B8A0-5E6A-43B9-AC86-F82961E3E782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368" name="TextBox 352">
                <a:extLst>
                  <a:ext uri="{FF2B5EF4-FFF2-40B4-BE49-F238E27FC236}">
                    <a16:creationId xmlns:a16="http://schemas.microsoft.com/office/drawing/2014/main" id="{C8348791-0EB8-46D5-8733-92CC964272A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E6B19799-213E-40E1-B5DC-E7EE2ACEC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EE0C8488-5E9B-4104-ADDB-3A71E0FF3149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374" name="TextBox 352">
                <a:extLst>
                  <a:ext uri="{FF2B5EF4-FFF2-40B4-BE49-F238E27FC236}">
                    <a16:creationId xmlns:a16="http://schemas.microsoft.com/office/drawing/2014/main" id="{4AECBAA3-ECA8-421B-B66E-5ECC9A7D9A4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375" name="Connecteur droit avec flèche 374">
                <a:extLst>
                  <a:ext uri="{FF2B5EF4-FFF2-40B4-BE49-F238E27FC236}">
                    <a16:creationId xmlns:a16="http://schemas.microsoft.com/office/drawing/2014/main" id="{31F21718-AEAF-4B35-AF83-98072C0FB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Groupe 375">
              <a:extLst>
                <a:ext uri="{FF2B5EF4-FFF2-40B4-BE49-F238E27FC236}">
                  <a16:creationId xmlns:a16="http://schemas.microsoft.com/office/drawing/2014/main" id="{EA620F63-B311-431A-A625-DE1D2C9128DF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377" name="TextBox 352">
                <a:extLst>
                  <a:ext uri="{FF2B5EF4-FFF2-40B4-BE49-F238E27FC236}">
                    <a16:creationId xmlns:a16="http://schemas.microsoft.com/office/drawing/2014/main" id="{9FC7504D-3A55-45A7-87F0-6EE4EDF446F8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378" name="Connecteur droit avec flèche 377">
                <a:extLst>
                  <a:ext uri="{FF2B5EF4-FFF2-40B4-BE49-F238E27FC236}">
                    <a16:creationId xmlns:a16="http://schemas.microsoft.com/office/drawing/2014/main" id="{42FF9F77-1606-430F-9360-9A1907CFD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e 378">
              <a:extLst>
                <a:ext uri="{FF2B5EF4-FFF2-40B4-BE49-F238E27FC236}">
                  <a16:creationId xmlns:a16="http://schemas.microsoft.com/office/drawing/2014/main" id="{29F9E185-8372-4285-B3D6-D3078F740841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380" name="TextBox 352">
                <a:extLst>
                  <a:ext uri="{FF2B5EF4-FFF2-40B4-BE49-F238E27FC236}">
                    <a16:creationId xmlns:a16="http://schemas.microsoft.com/office/drawing/2014/main" id="{F35179EC-7258-4902-B1AD-A42A7364CEBB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381" name="Connecteur droit avec flèche 380">
                <a:extLst>
                  <a:ext uri="{FF2B5EF4-FFF2-40B4-BE49-F238E27FC236}">
                    <a16:creationId xmlns:a16="http://schemas.microsoft.com/office/drawing/2014/main" id="{63B2DED9-0E47-43BE-9A5D-207A00441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e 381">
              <a:extLst>
                <a:ext uri="{FF2B5EF4-FFF2-40B4-BE49-F238E27FC236}">
                  <a16:creationId xmlns:a16="http://schemas.microsoft.com/office/drawing/2014/main" id="{60DBB593-1D6A-462D-AE3F-CA3D354F6D5C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383" name="TextBox 352">
                <a:extLst>
                  <a:ext uri="{FF2B5EF4-FFF2-40B4-BE49-F238E27FC236}">
                    <a16:creationId xmlns:a16="http://schemas.microsoft.com/office/drawing/2014/main" id="{E08A2B7E-146A-4BCC-A7EB-34DB74C724C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384" name="Connecteur droit avec flèche 383">
                <a:extLst>
                  <a:ext uri="{FF2B5EF4-FFF2-40B4-BE49-F238E27FC236}">
                    <a16:creationId xmlns:a16="http://schemas.microsoft.com/office/drawing/2014/main" id="{2D74AF95-570F-4F41-8DD5-F3AF3C148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22727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9" name="Ellipse 478">
              <a:extLst>
                <a:ext uri="{FF2B5EF4-FFF2-40B4-BE49-F238E27FC236}">
                  <a16:creationId xmlns:a16="http://schemas.microsoft.com/office/drawing/2014/main" id="{B3674E98-3F33-40FC-B1F0-E696CE7E1301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1F2504D-B510-45C6-9DAC-7D1CA19EEF20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4187BFE1-4445-4ABC-A3D0-7694599DEB2A}"/>
                </a:ext>
              </a:extLst>
            </p:cNvPr>
            <p:cNvCxnSpPr>
              <a:cxnSpLocks/>
              <a:stCxn id="19" idx="4"/>
              <a:endCxn id="19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necteur droit avec flèche 485">
              <a:extLst>
                <a:ext uri="{FF2B5EF4-FFF2-40B4-BE49-F238E27FC236}">
                  <a16:creationId xmlns:a16="http://schemas.microsoft.com/office/drawing/2014/main" id="{C0895EA9-5226-4FA0-9B9D-198F7B9656E5}"/>
                </a:ext>
              </a:extLst>
            </p:cNvPr>
            <p:cNvCxnSpPr>
              <a:cxnSpLocks/>
              <a:stCxn id="104" idx="4"/>
              <a:endCxn id="104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9" name="Connecteur droit avec flèche 488">
            <a:extLst>
              <a:ext uri="{FF2B5EF4-FFF2-40B4-BE49-F238E27FC236}">
                <a16:creationId xmlns:a16="http://schemas.microsoft.com/office/drawing/2014/main" id="{FFF33F16-73B0-44F9-8DA9-9C7F29E4787B}"/>
              </a:ext>
            </a:extLst>
          </p:cNvPr>
          <p:cNvCxnSpPr>
            <a:cxnSpLocks/>
            <a:stCxn id="552" idx="4"/>
            <a:endCxn id="552" idx="0"/>
          </p:cNvCxnSpPr>
          <p:nvPr/>
        </p:nvCxnSpPr>
        <p:spPr>
          <a:xfrm>
            <a:off x="7193631" y="3538936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EE91A72C-3053-4B2E-AAA0-A1476632DEE8}"/>
              </a:ext>
            </a:extLst>
          </p:cNvPr>
          <p:cNvGrpSpPr/>
          <p:nvPr/>
        </p:nvGrpSpPr>
        <p:grpSpPr>
          <a:xfrm>
            <a:off x="5480315" y="4174934"/>
            <a:ext cx="2593436" cy="826136"/>
            <a:chOff x="5480315" y="4174934"/>
            <a:chExt cx="2593436" cy="826136"/>
          </a:xfrm>
        </p:grpSpPr>
        <p:grpSp>
          <p:nvGrpSpPr>
            <p:cNvPr id="755" name="Groupe 754">
              <a:extLst>
                <a:ext uri="{FF2B5EF4-FFF2-40B4-BE49-F238E27FC236}">
                  <a16:creationId xmlns:a16="http://schemas.microsoft.com/office/drawing/2014/main" id="{15B77E14-613A-47B5-B140-4381E10319F3}"/>
                </a:ext>
              </a:extLst>
            </p:cNvPr>
            <p:cNvGrpSpPr/>
            <p:nvPr/>
          </p:nvGrpSpPr>
          <p:grpSpPr>
            <a:xfrm>
              <a:off x="5480315" y="4185525"/>
              <a:ext cx="2359993" cy="651439"/>
              <a:chOff x="2294375" y="2768137"/>
              <a:chExt cx="3547861" cy="1040716"/>
            </a:xfrm>
          </p:grpSpPr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55272D4E-98D6-4F4B-94FD-0DBDC6E9C859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8250702-7642-4C24-B9A5-1CCE6C91D573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634" name="Connecteur droit 633">
                <a:extLst>
                  <a:ext uri="{FF2B5EF4-FFF2-40B4-BE49-F238E27FC236}">
                    <a16:creationId xmlns:a16="http://schemas.microsoft.com/office/drawing/2014/main" id="{97F791D7-9D73-4A71-9366-3DCD3EAB6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Connecteur droit 634">
                <a:extLst>
                  <a:ext uri="{FF2B5EF4-FFF2-40B4-BE49-F238E27FC236}">
                    <a16:creationId xmlns:a16="http://schemas.microsoft.com/office/drawing/2014/main" id="{47403CBD-ADF5-4D70-BE4C-37117C98B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B95B0A49-AFE6-472A-96FE-623E01B6520A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637" name="Connecteur droit 636">
                <a:extLst>
                  <a:ext uri="{FF2B5EF4-FFF2-40B4-BE49-F238E27FC236}">
                    <a16:creationId xmlns:a16="http://schemas.microsoft.com/office/drawing/2014/main" id="{9BF9A9CF-7A7F-4936-B3F5-FBF3FBD09E01}"/>
                  </a:ext>
                </a:extLst>
              </p:cNvPr>
              <p:cNvCxnSpPr>
                <a:cxnSpLocks/>
                <a:stCxn id="633" idx="3"/>
                <a:endCxn id="636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8" name="Groupe 637">
                <a:extLst>
                  <a:ext uri="{FF2B5EF4-FFF2-40B4-BE49-F238E27FC236}">
                    <a16:creationId xmlns:a16="http://schemas.microsoft.com/office/drawing/2014/main" id="{622A179D-015F-4C7D-9E70-AAE96A3A2BA2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85" name="Connecteur droit 684">
                  <a:extLst>
                    <a:ext uri="{FF2B5EF4-FFF2-40B4-BE49-F238E27FC236}">
                      <a16:creationId xmlns:a16="http://schemas.microsoft.com/office/drawing/2014/main" id="{212F5E4E-01A4-4E7C-BF1E-E5522EE7B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Connecteur droit 685">
                  <a:extLst>
                    <a:ext uri="{FF2B5EF4-FFF2-40B4-BE49-F238E27FC236}">
                      <a16:creationId xmlns:a16="http://schemas.microsoft.com/office/drawing/2014/main" id="{8F46D25B-EF05-4AF3-B0DE-3C06B702D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Connecteur droit 686">
                  <a:extLst>
                    <a:ext uri="{FF2B5EF4-FFF2-40B4-BE49-F238E27FC236}">
                      <a16:creationId xmlns:a16="http://schemas.microsoft.com/office/drawing/2014/main" id="{C900E365-3468-4C59-AE98-524A027FA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Connecteur droit 687">
                  <a:extLst>
                    <a:ext uri="{FF2B5EF4-FFF2-40B4-BE49-F238E27FC236}">
                      <a16:creationId xmlns:a16="http://schemas.microsoft.com/office/drawing/2014/main" id="{E68F700F-7754-4DDA-A533-48534E206B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9" name="Connecteur droit 638">
                <a:extLst>
                  <a:ext uri="{FF2B5EF4-FFF2-40B4-BE49-F238E27FC236}">
                    <a16:creationId xmlns:a16="http://schemas.microsoft.com/office/drawing/2014/main" id="{0F561059-8D36-421B-B881-27F616C6F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0" name="Ellipse 639">
                <a:extLst>
                  <a:ext uri="{FF2B5EF4-FFF2-40B4-BE49-F238E27FC236}">
                    <a16:creationId xmlns:a16="http://schemas.microsoft.com/office/drawing/2014/main" id="{D04CA784-70B4-4EB6-9579-93603A4E7241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41" name="Groupe 640">
                <a:extLst>
                  <a:ext uri="{FF2B5EF4-FFF2-40B4-BE49-F238E27FC236}">
                    <a16:creationId xmlns:a16="http://schemas.microsoft.com/office/drawing/2014/main" id="{25B3D0A7-1ADB-45E0-8726-88880DAEC787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81" name="Connecteur droit 680">
                  <a:extLst>
                    <a:ext uri="{FF2B5EF4-FFF2-40B4-BE49-F238E27FC236}">
                      <a16:creationId xmlns:a16="http://schemas.microsoft.com/office/drawing/2014/main" id="{45B15667-EE03-421B-91DE-793024B72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Connecteur droit 681">
                  <a:extLst>
                    <a:ext uri="{FF2B5EF4-FFF2-40B4-BE49-F238E27FC236}">
                      <a16:creationId xmlns:a16="http://schemas.microsoft.com/office/drawing/2014/main" id="{4172C4F4-4556-46F5-99A8-8FDB86EB3B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Connecteur droit 682">
                  <a:extLst>
                    <a:ext uri="{FF2B5EF4-FFF2-40B4-BE49-F238E27FC236}">
                      <a16:creationId xmlns:a16="http://schemas.microsoft.com/office/drawing/2014/main" id="{3AFA8178-CD79-4E93-8827-6680AF68D8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Connecteur droit 683">
                  <a:extLst>
                    <a:ext uri="{FF2B5EF4-FFF2-40B4-BE49-F238E27FC236}">
                      <a16:creationId xmlns:a16="http://schemas.microsoft.com/office/drawing/2014/main" id="{C66E36FC-E6D0-4486-B503-3AC6BFC6C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2" name="Groupe 641">
                <a:extLst>
                  <a:ext uri="{FF2B5EF4-FFF2-40B4-BE49-F238E27FC236}">
                    <a16:creationId xmlns:a16="http://schemas.microsoft.com/office/drawing/2014/main" id="{342D830F-EEC3-4176-B938-75943C66B541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672" name="Connecteur droit 671">
                  <a:extLst>
                    <a:ext uri="{FF2B5EF4-FFF2-40B4-BE49-F238E27FC236}">
                      <a16:creationId xmlns:a16="http://schemas.microsoft.com/office/drawing/2014/main" id="{016F2D3C-D4F7-4CA8-AAFA-3BE684D5F5B7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3" name="Connecteur droit 672">
                  <a:extLst>
                    <a:ext uri="{FF2B5EF4-FFF2-40B4-BE49-F238E27FC236}">
                      <a16:creationId xmlns:a16="http://schemas.microsoft.com/office/drawing/2014/main" id="{22251DAA-C12D-4972-AF07-DDA6C3A56601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Connecteur droit 673">
                  <a:extLst>
                    <a:ext uri="{FF2B5EF4-FFF2-40B4-BE49-F238E27FC236}">
                      <a16:creationId xmlns:a16="http://schemas.microsoft.com/office/drawing/2014/main" id="{48C0A544-B2A3-4FA3-902D-AD4F02D14EDC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Connecteur droit 674">
                  <a:extLst>
                    <a:ext uri="{FF2B5EF4-FFF2-40B4-BE49-F238E27FC236}">
                      <a16:creationId xmlns:a16="http://schemas.microsoft.com/office/drawing/2014/main" id="{1E9FEFC7-C765-4DA7-8A3F-D34982B55CB9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6" name="Groupe 675">
                  <a:extLst>
                    <a:ext uri="{FF2B5EF4-FFF2-40B4-BE49-F238E27FC236}">
                      <a16:creationId xmlns:a16="http://schemas.microsoft.com/office/drawing/2014/main" id="{220A22C1-D82B-4C93-867B-82D848CB99D1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677" name="Connecteur droit 676">
                    <a:extLst>
                      <a:ext uri="{FF2B5EF4-FFF2-40B4-BE49-F238E27FC236}">
                        <a16:creationId xmlns:a16="http://schemas.microsoft.com/office/drawing/2014/main" id="{77FF556F-0FCE-4AC8-B492-534E9B538B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Connecteur droit 677">
                    <a:extLst>
                      <a:ext uri="{FF2B5EF4-FFF2-40B4-BE49-F238E27FC236}">
                        <a16:creationId xmlns:a16="http://schemas.microsoft.com/office/drawing/2014/main" id="{CAAFACBF-7D7F-4650-90F0-FD620F5E18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Connecteur droit 678">
                    <a:extLst>
                      <a:ext uri="{FF2B5EF4-FFF2-40B4-BE49-F238E27FC236}">
                        <a16:creationId xmlns:a16="http://schemas.microsoft.com/office/drawing/2014/main" id="{37528E37-5823-4D15-AABF-058F4EE652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Connecteur droit 679">
                    <a:extLst>
                      <a:ext uri="{FF2B5EF4-FFF2-40B4-BE49-F238E27FC236}">
                        <a16:creationId xmlns:a16="http://schemas.microsoft.com/office/drawing/2014/main" id="{C6F7C43E-84A4-47BE-A4BD-A416DAA0A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48" name="Connecteur droit 647">
                <a:extLst>
                  <a:ext uri="{FF2B5EF4-FFF2-40B4-BE49-F238E27FC236}">
                    <a16:creationId xmlns:a16="http://schemas.microsoft.com/office/drawing/2014/main" id="{540A0163-B512-4398-996E-C400522D41AE}"/>
                  </a:ext>
                </a:extLst>
              </p:cNvPr>
              <p:cNvCxnSpPr>
                <a:cxnSpLocks/>
                <a:endCxn id="654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9" name="Ellipse 648">
                <a:extLst>
                  <a:ext uri="{FF2B5EF4-FFF2-40B4-BE49-F238E27FC236}">
                    <a16:creationId xmlns:a16="http://schemas.microsoft.com/office/drawing/2014/main" id="{E2DA840B-C101-4DA4-B579-0367C79A9BB0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51" name="Ellipse 650">
                <a:extLst>
                  <a:ext uri="{FF2B5EF4-FFF2-40B4-BE49-F238E27FC236}">
                    <a16:creationId xmlns:a16="http://schemas.microsoft.com/office/drawing/2014/main" id="{E913647B-70AF-4B82-BB9A-7A3108EB058B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54" name="Ellipse 653">
                <a:extLst>
                  <a:ext uri="{FF2B5EF4-FFF2-40B4-BE49-F238E27FC236}">
                    <a16:creationId xmlns:a16="http://schemas.microsoft.com/office/drawing/2014/main" id="{E27B6D5A-DE2D-4E0F-B22C-089CB20EEC11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5" name="Groupe 654">
                <a:extLst>
                  <a:ext uri="{FF2B5EF4-FFF2-40B4-BE49-F238E27FC236}">
                    <a16:creationId xmlns:a16="http://schemas.microsoft.com/office/drawing/2014/main" id="{61C85B3E-BB5F-4E96-B2D2-347E30BD474B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656" name="Connecteur droit 655">
                  <a:extLst>
                    <a:ext uri="{FF2B5EF4-FFF2-40B4-BE49-F238E27FC236}">
                      <a16:creationId xmlns:a16="http://schemas.microsoft.com/office/drawing/2014/main" id="{0437F720-FF04-4D72-B37B-AB74215BB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7" name="Ellipse 656">
                  <a:extLst>
                    <a:ext uri="{FF2B5EF4-FFF2-40B4-BE49-F238E27FC236}">
                      <a16:creationId xmlns:a16="http://schemas.microsoft.com/office/drawing/2014/main" id="{5B133661-C748-4E1A-A138-8D79A627139B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658" name="Groupe 657">
                  <a:extLst>
                    <a:ext uri="{FF2B5EF4-FFF2-40B4-BE49-F238E27FC236}">
                      <a16:creationId xmlns:a16="http://schemas.microsoft.com/office/drawing/2014/main" id="{D6ED48F4-76E5-4B4D-85C5-4CD10D170991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659" name="Connecteur droit 658">
                    <a:extLst>
                      <a:ext uri="{FF2B5EF4-FFF2-40B4-BE49-F238E27FC236}">
                        <a16:creationId xmlns:a16="http://schemas.microsoft.com/office/drawing/2014/main" id="{5A8E584D-2BB2-423D-A7C2-41C0D6C08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Connecteur droit 659">
                    <a:extLst>
                      <a:ext uri="{FF2B5EF4-FFF2-40B4-BE49-F238E27FC236}">
                        <a16:creationId xmlns:a16="http://schemas.microsoft.com/office/drawing/2014/main" id="{92C391A5-EC19-4322-8B60-65B705843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Connecteur droit 660">
                    <a:extLst>
                      <a:ext uri="{FF2B5EF4-FFF2-40B4-BE49-F238E27FC236}">
                        <a16:creationId xmlns:a16="http://schemas.microsoft.com/office/drawing/2014/main" id="{4AC149A0-7657-4ACA-BAC0-53A86E161D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Connecteur droit 661">
                    <a:extLst>
                      <a:ext uri="{FF2B5EF4-FFF2-40B4-BE49-F238E27FC236}">
                        <a16:creationId xmlns:a16="http://schemas.microsoft.com/office/drawing/2014/main" id="{94FED3B4-951E-4D92-86D9-459BE9894B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91" name="Ellipse 390">
              <a:extLst>
                <a:ext uri="{FF2B5EF4-FFF2-40B4-BE49-F238E27FC236}">
                  <a16:creationId xmlns:a16="http://schemas.microsoft.com/office/drawing/2014/main" id="{7C2BC533-6FF9-4D23-9256-B757C210091F}"/>
                </a:ext>
              </a:extLst>
            </p:cNvPr>
            <p:cNvSpPr/>
            <p:nvPr/>
          </p:nvSpPr>
          <p:spPr>
            <a:xfrm>
              <a:off x="5673531" y="4436873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0AB7C625-9470-403C-8CC3-A47EA780568E}"/>
                </a:ext>
              </a:extLst>
            </p:cNvPr>
            <p:cNvSpPr txBox="1"/>
            <p:nvPr/>
          </p:nvSpPr>
          <p:spPr>
            <a:xfrm>
              <a:off x="5592298" y="4385427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D88F208E-F23D-4B78-BDC4-4AD03FB3484C}"/>
                    </a:ext>
                  </a:extLst>
                </p:cNvPr>
                <p:cNvSpPr txBox="1"/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D88F208E-F23D-4B78-BDC4-4AD03FB34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blipFill>
                  <a:blip r:embed="rId8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6" name="ZoneTexte 425">
                  <a:extLst>
                    <a:ext uri="{FF2B5EF4-FFF2-40B4-BE49-F238E27FC236}">
                      <a16:creationId xmlns:a16="http://schemas.microsoft.com/office/drawing/2014/main" id="{14BB2235-F186-4D2E-8A85-4659D3011689}"/>
                    </a:ext>
                  </a:extLst>
                </p:cNvPr>
                <p:cNvSpPr txBox="1"/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26" name="ZoneTexte 425">
                  <a:extLst>
                    <a:ext uri="{FF2B5EF4-FFF2-40B4-BE49-F238E27FC236}">
                      <a16:creationId xmlns:a16="http://schemas.microsoft.com/office/drawing/2014/main" id="{14BB2235-F186-4D2E-8A85-4659D3011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8" name="ZoneTexte 427">
                  <a:extLst>
                    <a:ext uri="{FF2B5EF4-FFF2-40B4-BE49-F238E27FC236}">
                      <a16:creationId xmlns:a16="http://schemas.microsoft.com/office/drawing/2014/main" id="{A33AEB33-B0C3-46C9-9CE0-DA131891869F}"/>
                    </a:ext>
                  </a:extLst>
                </p:cNvPr>
                <p:cNvSpPr txBox="1"/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28" name="ZoneTexte 427">
                  <a:extLst>
                    <a:ext uri="{FF2B5EF4-FFF2-40B4-BE49-F238E27FC236}">
                      <a16:creationId xmlns:a16="http://schemas.microsoft.com/office/drawing/2014/main" id="{A33AEB33-B0C3-46C9-9CE0-DA1318918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blipFill>
                  <a:blip r:embed="rId11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9" name="TextBox 352">
              <a:extLst>
                <a:ext uri="{FF2B5EF4-FFF2-40B4-BE49-F238E27FC236}">
                  <a16:creationId xmlns:a16="http://schemas.microsoft.com/office/drawing/2014/main" id="{39D4BA93-1826-4360-B16A-B585F81D3EA8}"/>
                </a:ext>
              </a:extLst>
            </p:cNvPr>
            <p:cNvSpPr txBox="1"/>
            <p:nvPr/>
          </p:nvSpPr>
          <p:spPr>
            <a:xfrm>
              <a:off x="6053675" y="458741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30" name="Connecteur droit avec flèche 429">
              <a:extLst>
                <a:ext uri="{FF2B5EF4-FFF2-40B4-BE49-F238E27FC236}">
                  <a16:creationId xmlns:a16="http://schemas.microsoft.com/office/drawing/2014/main" id="{1D3F8F78-B56D-4219-A01B-B22B61F89C88}"/>
                </a:ext>
              </a:extLst>
            </p:cNvPr>
            <p:cNvCxnSpPr>
              <a:cxnSpLocks/>
            </p:cNvCxnSpPr>
            <p:nvPr/>
          </p:nvCxnSpPr>
          <p:spPr>
            <a:xfrm>
              <a:off x="6053675" y="461581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TextBox 352">
              <a:extLst>
                <a:ext uri="{FF2B5EF4-FFF2-40B4-BE49-F238E27FC236}">
                  <a16:creationId xmlns:a16="http://schemas.microsoft.com/office/drawing/2014/main" id="{A22F5A75-3631-4683-A2F6-32763CAA0EAC}"/>
                </a:ext>
              </a:extLst>
            </p:cNvPr>
            <p:cNvSpPr txBox="1"/>
            <p:nvPr/>
          </p:nvSpPr>
          <p:spPr>
            <a:xfrm>
              <a:off x="6682764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32" name="Connecteur droit avec flèche 431">
              <a:extLst>
                <a:ext uri="{FF2B5EF4-FFF2-40B4-BE49-F238E27FC236}">
                  <a16:creationId xmlns:a16="http://schemas.microsoft.com/office/drawing/2014/main" id="{5E95D2A4-D0D9-4742-AA39-D188332C8FE0}"/>
                </a:ext>
              </a:extLst>
            </p:cNvPr>
            <p:cNvCxnSpPr>
              <a:cxnSpLocks/>
            </p:cNvCxnSpPr>
            <p:nvPr/>
          </p:nvCxnSpPr>
          <p:spPr>
            <a:xfrm>
              <a:off x="6682764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3" name="TextBox 352">
              <a:extLst>
                <a:ext uri="{FF2B5EF4-FFF2-40B4-BE49-F238E27FC236}">
                  <a16:creationId xmlns:a16="http://schemas.microsoft.com/office/drawing/2014/main" id="{E77B722B-7E23-4CA6-B2F7-D80B5385BE81}"/>
                </a:ext>
              </a:extLst>
            </p:cNvPr>
            <p:cNvSpPr txBox="1"/>
            <p:nvPr/>
          </p:nvSpPr>
          <p:spPr>
            <a:xfrm>
              <a:off x="7323215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34" name="Connecteur droit avec flèche 433">
              <a:extLst>
                <a:ext uri="{FF2B5EF4-FFF2-40B4-BE49-F238E27FC236}">
                  <a16:creationId xmlns:a16="http://schemas.microsoft.com/office/drawing/2014/main" id="{B97E3C81-0847-463B-A066-311E8A153C04}"/>
                </a:ext>
              </a:extLst>
            </p:cNvPr>
            <p:cNvCxnSpPr>
              <a:cxnSpLocks/>
            </p:cNvCxnSpPr>
            <p:nvPr/>
          </p:nvCxnSpPr>
          <p:spPr>
            <a:xfrm>
              <a:off x="7323215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5" name="TextBox 355">
              <a:extLst>
                <a:ext uri="{FF2B5EF4-FFF2-40B4-BE49-F238E27FC236}">
                  <a16:creationId xmlns:a16="http://schemas.microsoft.com/office/drawing/2014/main" id="{0069E080-F490-42E2-A0D7-711F8EBCCE53}"/>
                </a:ext>
              </a:extLst>
            </p:cNvPr>
            <p:cNvSpPr txBox="1"/>
            <p:nvPr/>
          </p:nvSpPr>
          <p:spPr>
            <a:xfrm>
              <a:off x="6392627" y="4326404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436" name="TextBox 355">
              <a:extLst>
                <a:ext uri="{FF2B5EF4-FFF2-40B4-BE49-F238E27FC236}">
                  <a16:creationId xmlns:a16="http://schemas.microsoft.com/office/drawing/2014/main" id="{42CCA994-D2C8-4CD8-92DF-DDCAA368EDBD}"/>
                </a:ext>
              </a:extLst>
            </p:cNvPr>
            <p:cNvSpPr txBox="1"/>
            <p:nvPr/>
          </p:nvSpPr>
          <p:spPr>
            <a:xfrm>
              <a:off x="7026589" y="4318281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437" name="TextBox 355">
              <a:extLst>
                <a:ext uri="{FF2B5EF4-FFF2-40B4-BE49-F238E27FC236}">
                  <a16:creationId xmlns:a16="http://schemas.microsoft.com/office/drawing/2014/main" id="{8EEFF9ED-8239-46AD-8EA3-505B98819D09}"/>
                </a:ext>
              </a:extLst>
            </p:cNvPr>
            <p:cNvSpPr txBox="1"/>
            <p:nvPr/>
          </p:nvSpPr>
          <p:spPr>
            <a:xfrm>
              <a:off x="7658744" y="4467201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92" name="Connecteur droit avec flèche 491">
              <a:extLst>
                <a:ext uri="{FF2B5EF4-FFF2-40B4-BE49-F238E27FC236}">
                  <a16:creationId xmlns:a16="http://schemas.microsoft.com/office/drawing/2014/main" id="{F3E19C1F-1973-4150-BCE1-AA062808ABB5}"/>
                </a:ext>
              </a:extLst>
            </p:cNvPr>
            <p:cNvCxnSpPr>
              <a:cxnSpLocks/>
              <a:stCxn id="640" idx="4"/>
              <a:endCxn id="640" idx="0"/>
            </p:cNvCxnSpPr>
            <p:nvPr/>
          </p:nvCxnSpPr>
          <p:spPr>
            <a:xfrm flipV="1">
              <a:off x="6507543" y="4606200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Connecteur droit avec flèche 494">
              <a:extLst>
                <a:ext uri="{FF2B5EF4-FFF2-40B4-BE49-F238E27FC236}">
                  <a16:creationId xmlns:a16="http://schemas.microsoft.com/office/drawing/2014/main" id="{04E6E5F7-73EA-4309-A32A-77E4F137693E}"/>
                </a:ext>
              </a:extLst>
            </p:cNvPr>
            <p:cNvCxnSpPr>
              <a:cxnSpLocks/>
              <a:stCxn id="657" idx="4"/>
              <a:endCxn id="657" idx="0"/>
            </p:cNvCxnSpPr>
            <p:nvPr/>
          </p:nvCxnSpPr>
          <p:spPr>
            <a:xfrm>
              <a:off x="7765934" y="4301716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8" name="Connecteur droit avec flèche 507">
            <a:extLst>
              <a:ext uri="{FF2B5EF4-FFF2-40B4-BE49-F238E27FC236}">
                <a16:creationId xmlns:a16="http://schemas.microsoft.com/office/drawing/2014/main" id="{32E23A8C-6C96-41ED-AE03-AA34EAE421D6}"/>
              </a:ext>
            </a:extLst>
          </p:cNvPr>
          <p:cNvCxnSpPr>
            <a:cxnSpLocks/>
            <a:stCxn id="325" idx="4"/>
            <a:endCxn id="325" idx="0"/>
          </p:cNvCxnSpPr>
          <p:nvPr/>
        </p:nvCxnSpPr>
        <p:spPr>
          <a:xfrm flipH="1" flipV="1">
            <a:off x="10244807" y="3448955"/>
            <a:ext cx="108992" cy="54268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Groupe 384">
            <a:extLst>
              <a:ext uri="{FF2B5EF4-FFF2-40B4-BE49-F238E27FC236}">
                <a16:creationId xmlns:a16="http://schemas.microsoft.com/office/drawing/2014/main" id="{3206259E-0C7B-4E18-A820-0F60538970BD}"/>
              </a:ext>
            </a:extLst>
          </p:cNvPr>
          <p:cNvGrpSpPr/>
          <p:nvPr/>
        </p:nvGrpSpPr>
        <p:grpSpPr>
          <a:xfrm>
            <a:off x="2966184" y="1038009"/>
            <a:ext cx="3673183" cy="654714"/>
            <a:chOff x="2967090" y="1630338"/>
            <a:chExt cx="3673183" cy="654714"/>
          </a:xfrm>
        </p:grpSpPr>
        <p:cxnSp>
          <p:nvCxnSpPr>
            <p:cNvPr id="386" name="Connecteur droit 385">
              <a:extLst>
                <a:ext uri="{FF2B5EF4-FFF2-40B4-BE49-F238E27FC236}">
                  <a16:creationId xmlns:a16="http://schemas.microsoft.com/office/drawing/2014/main" id="{40A18CBC-7655-4C61-BBE1-1B15673A5F59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>
              <a:extLst>
                <a:ext uri="{FF2B5EF4-FFF2-40B4-BE49-F238E27FC236}">
                  <a16:creationId xmlns:a16="http://schemas.microsoft.com/office/drawing/2014/main" id="{F5021DF6-B970-415C-B7E0-EC796C0B42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9BE9DF9E-4F3E-4CAE-A633-8A77E72CEE89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A1D0B0F-927A-42EA-9C67-6A253E49A31C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69908020-2481-4A99-905D-3204BD6CCAF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017F5EF5-88C7-4993-8C11-EB7F553CB68F}"/>
                </a:ext>
              </a:extLst>
            </p:cNvPr>
            <p:cNvCxnSpPr>
              <a:cxnSpLocks/>
              <a:stCxn id="390" idx="3"/>
              <a:endCxn id="40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2" name="Groupe 401">
              <a:extLst>
                <a:ext uri="{FF2B5EF4-FFF2-40B4-BE49-F238E27FC236}">
                  <a16:creationId xmlns:a16="http://schemas.microsoft.com/office/drawing/2014/main" id="{05345E16-4C15-45CA-82FA-D3F6C793C752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538" name="Connecteur droit 537">
                <a:extLst>
                  <a:ext uri="{FF2B5EF4-FFF2-40B4-BE49-F238E27FC236}">
                    <a16:creationId xmlns:a16="http://schemas.microsoft.com/office/drawing/2014/main" id="{1F81DF18-D0D5-44D3-BCAD-9466CDB15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>
                <a:extLst>
                  <a:ext uri="{FF2B5EF4-FFF2-40B4-BE49-F238E27FC236}">
                    <a16:creationId xmlns:a16="http://schemas.microsoft.com/office/drawing/2014/main" id="{7E4E4373-1BF1-4891-A72D-5EB6088BB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Connecteur droit 570">
                <a:extLst>
                  <a:ext uri="{FF2B5EF4-FFF2-40B4-BE49-F238E27FC236}">
                    <a16:creationId xmlns:a16="http://schemas.microsoft.com/office/drawing/2014/main" id="{9D7BE3CE-C20F-4483-B58B-50A69C8E0C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Connecteur droit 571">
                <a:extLst>
                  <a:ext uri="{FF2B5EF4-FFF2-40B4-BE49-F238E27FC236}">
                    <a16:creationId xmlns:a16="http://schemas.microsoft.com/office/drawing/2014/main" id="{C28BD8E6-44CF-420F-842C-22B4CA62E9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3" name="Connecteur droit 402">
              <a:extLst>
                <a:ext uri="{FF2B5EF4-FFF2-40B4-BE49-F238E27FC236}">
                  <a16:creationId xmlns:a16="http://schemas.microsoft.com/office/drawing/2014/main" id="{1230F756-C228-440B-B154-9AC2AF861596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Ellipse 403">
              <a:extLst>
                <a:ext uri="{FF2B5EF4-FFF2-40B4-BE49-F238E27FC236}">
                  <a16:creationId xmlns:a16="http://schemas.microsoft.com/office/drawing/2014/main" id="{38F45694-D441-4121-86E1-1A59FDE65295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5" name="Groupe 404">
              <a:extLst>
                <a:ext uri="{FF2B5EF4-FFF2-40B4-BE49-F238E27FC236}">
                  <a16:creationId xmlns:a16="http://schemas.microsoft.com/office/drawing/2014/main" id="{551FE61D-B7CE-4E6E-95F9-FE7B6CA24DE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534" name="Connecteur droit 533">
                <a:extLst>
                  <a:ext uri="{FF2B5EF4-FFF2-40B4-BE49-F238E27FC236}">
                    <a16:creationId xmlns:a16="http://schemas.microsoft.com/office/drawing/2014/main" id="{6DC692B9-5DDB-445B-BD7E-F584015FC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Connecteur droit 534">
                <a:extLst>
                  <a:ext uri="{FF2B5EF4-FFF2-40B4-BE49-F238E27FC236}">
                    <a16:creationId xmlns:a16="http://schemas.microsoft.com/office/drawing/2014/main" id="{3642CD37-0F53-4602-B6D7-17E551B43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Connecteur droit 535">
                <a:extLst>
                  <a:ext uri="{FF2B5EF4-FFF2-40B4-BE49-F238E27FC236}">
                    <a16:creationId xmlns:a16="http://schemas.microsoft.com/office/drawing/2014/main" id="{90C6DF36-E384-456F-848E-9CF82A22E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Connecteur droit 536">
                <a:extLst>
                  <a:ext uri="{FF2B5EF4-FFF2-40B4-BE49-F238E27FC236}">
                    <a16:creationId xmlns:a16="http://schemas.microsoft.com/office/drawing/2014/main" id="{709D3F27-43A9-4FAC-9844-4E0A4E784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e 413">
              <a:extLst>
                <a:ext uri="{FF2B5EF4-FFF2-40B4-BE49-F238E27FC236}">
                  <a16:creationId xmlns:a16="http://schemas.microsoft.com/office/drawing/2014/main" id="{3BF9AF94-954A-4462-8281-0BB21D65643E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25" name="Connecteur droit 524">
                <a:extLst>
                  <a:ext uri="{FF2B5EF4-FFF2-40B4-BE49-F238E27FC236}">
                    <a16:creationId xmlns:a16="http://schemas.microsoft.com/office/drawing/2014/main" id="{8675AA33-3172-49B3-A050-6452C3D2E1CD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Connecteur droit 525">
                <a:extLst>
                  <a:ext uri="{FF2B5EF4-FFF2-40B4-BE49-F238E27FC236}">
                    <a16:creationId xmlns:a16="http://schemas.microsoft.com/office/drawing/2014/main" id="{9E661901-D814-4495-9A99-0E197DAAC1EC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Connecteur droit 526">
                <a:extLst>
                  <a:ext uri="{FF2B5EF4-FFF2-40B4-BE49-F238E27FC236}">
                    <a16:creationId xmlns:a16="http://schemas.microsoft.com/office/drawing/2014/main" id="{D26E9BDF-0792-4E11-BC6A-7B02CD7FB39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Connecteur droit 527">
                <a:extLst>
                  <a:ext uri="{FF2B5EF4-FFF2-40B4-BE49-F238E27FC236}">
                    <a16:creationId xmlns:a16="http://schemas.microsoft.com/office/drawing/2014/main" id="{45B8EB99-0869-41C6-8067-7952C054DD66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9" name="Groupe 528">
                <a:extLst>
                  <a:ext uri="{FF2B5EF4-FFF2-40B4-BE49-F238E27FC236}">
                    <a16:creationId xmlns:a16="http://schemas.microsoft.com/office/drawing/2014/main" id="{D273F516-3057-456D-91D7-1A5044D9014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30" name="Connecteur droit 529">
                  <a:extLst>
                    <a:ext uri="{FF2B5EF4-FFF2-40B4-BE49-F238E27FC236}">
                      <a16:creationId xmlns:a16="http://schemas.microsoft.com/office/drawing/2014/main" id="{FFC541F5-A83C-4A91-8F78-E4D884B54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Connecteur droit 530">
                  <a:extLst>
                    <a:ext uri="{FF2B5EF4-FFF2-40B4-BE49-F238E27FC236}">
                      <a16:creationId xmlns:a16="http://schemas.microsoft.com/office/drawing/2014/main" id="{C3228167-66C9-40A4-82C2-852F9CC36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Connecteur droit 531">
                  <a:extLst>
                    <a:ext uri="{FF2B5EF4-FFF2-40B4-BE49-F238E27FC236}">
                      <a16:creationId xmlns:a16="http://schemas.microsoft.com/office/drawing/2014/main" id="{A69A0FE5-DD21-4848-A5F3-B47130202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Connecteur droit 532">
                  <a:extLst>
                    <a:ext uri="{FF2B5EF4-FFF2-40B4-BE49-F238E27FC236}">
                      <a16:creationId xmlns:a16="http://schemas.microsoft.com/office/drawing/2014/main" id="{BB6C8B2A-EE60-454B-B234-33B5A620C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5" name="Connecteur droit 414">
              <a:extLst>
                <a:ext uri="{FF2B5EF4-FFF2-40B4-BE49-F238E27FC236}">
                  <a16:creationId xmlns:a16="http://schemas.microsoft.com/office/drawing/2014/main" id="{9374C2DF-E5B5-4895-B126-37055942BDF5}"/>
                </a:ext>
              </a:extLst>
            </p:cNvPr>
            <p:cNvCxnSpPr>
              <a:cxnSpLocks/>
              <a:stCxn id="40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B02F7112-6649-4A9A-A55F-B2EF07E16F1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0BE611E4-FE0D-4DD9-970D-01AA51602B5D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439" name="Connecteur droit 438">
              <a:extLst>
                <a:ext uri="{FF2B5EF4-FFF2-40B4-BE49-F238E27FC236}">
                  <a16:creationId xmlns:a16="http://schemas.microsoft.com/office/drawing/2014/main" id="{0841B94C-9FA2-45A0-B0FD-E4D8B5D9C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5" name="Groupe 444">
              <a:extLst>
                <a:ext uri="{FF2B5EF4-FFF2-40B4-BE49-F238E27FC236}">
                  <a16:creationId xmlns:a16="http://schemas.microsoft.com/office/drawing/2014/main" id="{D63E814B-F220-4436-8B1F-8CAD7042B065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16" name="Connecteur droit 515">
                <a:extLst>
                  <a:ext uri="{FF2B5EF4-FFF2-40B4-BE49-F238E27FC236}">
                    <a16:creationId xmlns:a16="http://schemas.microsoft.com/office/drawing/2014/main" id="{20B1A8C7-38FB-48E4-B27F-F3E61A8FBE0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Connecteur droit 516">
                <a:extLst>
                  <a:ext uri="{FF2B5EF4-FFF2-40B4-BE49-F238E27FC236}">
                    <a16:creationId xmlns:a16="http://schemas.microsoft.com/office/drawing/2014/main" id="{4C85ACF6-6C47-47A6-AAAF-5162F6BC97D6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Connecteur droit 517">
                <a:extLst>
                  <a:ext uri="{FF2B5EF4-FFF2-40B4-BE49-F238E27FC236}">
                    <a16:creationId xmlns:a16="http://schemas.microsoft.com/office/drawing/2014/main" id="{83F4485B-F786-46CC-91B8-A2673C817CB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Connecteur droit 518">
                <a:extLst>
                  <a:ext uri="{FF2B5EF4-FFF2-40B4-BE49-F238E27FC236}">
                    <a16:creationId xmlns:a16="http://schemas.microsoft.com/office/drawing/2014/main" id="{D76B5569-484D-47B7-B5D9-CF37D38F4CA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0" name="Groupe 519">
                <a:extLst>
                  <a:ext uri="{FF2B5EF4-FFF2-40B4-BE49-F238E27FC236}">
                    <a16:creationId xmlns:a16="http://schemas.microsoft.com/office/drawing/2014/main" id="{0A656291-9662-441F-BE67-7A2E0C85FE5A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21" name="Connecteur droit 520">
                  <a:extLst>
                    <a:ext uri="{FF2B5EF4-FFF2-40B4-BE49-F238E27FC236}">
                      <a16:creationId xmlns:a16="http://schemas.microsoft.com/office/drawing/2014/main" id="{29054162-1BB4-4E92-B065-F1CB68BB0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521">
                  <a:extLst>
                    <a:ext uri="{FF2B5EF4-FFF2-40B4-BE49-F238E27FC236}">
                      <a16:creationId xmlns:a16="http://schemas.microsoft.com/office/drawing/2014/main" id="{CE5E90F4-1A31-4711-B20A-00F02CD6B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Connecteur droit 522">
                  <a:extLst>
                    <a:ext uri="{FF2B5EF4-FFF2-40B4-BE49-F238E27FC236}">
                      <a16:creationId xmlns:a16="http://schemas.microsoft.com/office/drawing/2014/main" id="{74C2E3D0-C27A-4854-A6C7-F9DCAEF12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Connecteur droit 523">
                  <a:extLst>
                    <a:ext uri="{FF2B5EF4-FFF2-40B4-BE49-F238E27FC236}">
                      <a16:creationId xmlns:a16="http://schemas.microsoft.com/office/drawing/2014/main" id="{E05339AF-CA1D-4041-B6A8-E43AC451E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46" name="Connecteur droit 445">
              <a:extLst>
                <a:ext uri="{FF2B5EF4-FFF2-40B4-BE49-F238E27FC236}">
                  <a16:creationId xmlns:a16="http://schemas.microsoft.com/office/drawing/2014/main" id="{82AAB1AA-342E-4E0B-8BCF-93715D33966F}"/>
                </a:ext>
              </a:extLst>
            </p:cNvPr>
            <p:cNvCxnSpPr>
              <a:cxnSpLocks/>
              <a:endCxn id="460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id="{31C23735-2A98-4054-A152-4EB20D3CBFF8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48FE625C-628F-4BCD-81D6-497769A28BF4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64C098BA-568A-405E-83C4-284A488B3CAE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BC12451B-DC23-4408-848F-F2768D007E94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61" name="Groupe 460">
              <a:extLst>
                <a:ext uri="{FF2B5EF4-FFF2-40B4-BE49-F238E27FC236}">
                  <a16:creationId xmlns:a16="http://schemas.microsoft.com/office/drawing/2014/main" id="{08A4F51C-B575-4F95-B0D6-D002327232D6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509" name="Connecteur droit 508">
                <a:extLst>
                  <a:ext uri="{FF2B5EF4-FFF2-40B4-BE49-F238E27FC236}">
                    <a16:creationId xmlns:a16="http://schemas.microsoft.com/office/drawing/2014/main" id="{1DDE38FB-2344-4057-9DA6-92B46CDBBEC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0" name="Ellipse 509">
                <a:extLst>
                  <a:ext uri="{FF2B5EF4-FFF2-40B4-BE49-F238E27FC236}">
                    <a16:creationId xmlns:a16="http://schemas.microsoft.com/office/drawing/2014/main" id="{5BAA7738-359D-40F7-B5BC-CDC977466702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511" name="Groupe 510">
                <a:extLst>
                  <a:ext uri="{FF2B5EF4-FFF2-40B4-BE49-F238E27FC236}">
                    <a16:creationId xmlns:a16="http://schemas.microsoft.com/office/drawing/2014/main" id="{E040DC18-8E12-4988-A2D8-1EA300DD606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512" name="Connecteur droit 511">
                  <a:extLst>
                    <a:ext uri="{FF2B5EF4-FFF2-40B4-BE49-F238E27FC236}">
                      <a16:creationId xmlns:a16="http://schemas.microsoft.com/office/drawing/2014/main" id="{ACAF67E2-050E-4A80-918E-E76B4C2A4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Connecteur droit 512">
                  <a:extLst>
                    <a:ext uri="{FF2B5EF4-FFF2-40B4-BE49-F238E27FC236}">
                      <a16:creationId xmlns:a16="http://schemas.microsoft.com/office/drawing/2014/main" id="{ACCCBBBC-6D6F-4172-83D5-1D2927E65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Connecteur droit 513">
                  <a:extLst>
                    <a:ext uri="{FF2B5EF4-FFF2-40B4-BE49-F238E27FC236}">
                      <a16:creationId xmlns:a16="http://schemas.microsoft.com/office/drawing/2014/main" id="{AAC1F2B6-92C6-4BEC-BB6C-15FEAA7D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Connecteur droit 514">
                  <a:extLst>
                    <a:ext uri="{FF2B5EF4-FFF2-40B4-BE49-F238E27FC236}">
                      <a16:creationId xmlns:a16="http://schemas.microsoft.com/office/drawing/2014/main" id="{E2BBE585-0CB3-4A60-AF23-D04D16A1FD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0" name="TextBox 348">
              <a:extLst>
                <a:ext uri="{FF2B5EF4-FFF2-40B4-BE49-F238E27FC236}">
                  <a16:creationId xmlns:a16="http://schemas.microsoft.com/office/drawing/2014/main" id="{98B0D307-2D7A-4328-B4D2-E5DF34EDD117}"/>
                </a:ext>
              </a:extLst>
            </p:cNvPr>
            <p:cNvSpPr txBox="1"/>
            <p:nvPr/>
          </p:nvSpPr>
          <p:spPr>
            <a:xfrm>
              <a:off x="6403711" y="1918986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1" name="TextBox 349">
              <a:extLst>
                <a:ext uri="{FF2B5EF4-FFF2-40B4-BE49-F238E27FC236}">
                  <a16:creationId xmlns:a16="http://schemas.microsoft.com/office/drawing/2014/main" id="{FD499F77-3C04-4D91-BB44-8F6B82A39681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2" name="TextBox 350">
              <a:extLst>
                <a:ext uri="{FF2B5EF4-FFF2-40B4-BE49-F238E27FC236}">
                  <a16:creationId xmlns:a16="http://schemas.microsoft.com/office/drawing/2014/main" id="{29575538-A4C9-4F36-9AC1-768F42349EF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3" name="TextBox 351">
              <a:extLst>
                <a:ext uri="{FF2B5EF4-FFF2-40B4-BE49-F238E27FC236}">
                  <a16:creationId xmlns:a16="http://schemas.microsoft.com/office/drawing/2014/main" id="{4029C023-FB9D-4B74-896B-73334DBD0E9D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80" name="TextBox 352">
              <a:extLst>
                <a:ext uri="{FF2B5EF4-FFF2-40B4-BE49-F238E27FC236}">
                  <a16:creationId xmlns:a16="http://schemas.microsoft.com/office/drawing/2014/main" id="{4DED990C-2B30-46B7-9444-D5F9DAFE785A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481" name="Groupe 480">
              <a:extLst>
                <a:ext uri="{FF2B5EF4-FFF2-40B4-BE49-F238E27FC236}">
                  <a16:creationId xmlns:a16="http://schemas.microsoft.com/office/drawing/2014/main" id="{23BA0D38-9CBA-467C-9DBD-72AFA2AD7F2B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506" name="TextBox 352">
                <a:extLst>
                  <a:ext uri="{FF2B5EF4-FFF2-40B4-BE49-F238E27FC236}">
                    <a16:creationId xmlns:a16="http://schemas.microsoft.com/office/drawing/2014/main" id="{0D6A5F56-C973-4AF9-B950-060280B7E22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507" name="Connecteur droit avec flèche 506">
                <a:extLst>
                  <a:ext uri="{FF2B5EF4-FFF2-40B4-BE49-F238E27FC236}">
                    <a16:creationId xmlns:a16="http://schemas.microsoft.com/office/drawing/2014/main" id="{2E019ED0-9380-4DC6-9E5A-00F8611C2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Groupe 481">
              <a:extLst>
                <a:ext uri="{FF2B5EF4-FFF2-40B4-BE49-F238E27FC236}">
                  <a16:creationId xmlns:a16="http://schemas.microsoft.com/office/drawing/2014/main" id="{8898F10F-7EE4-44DA-B783-97D57D33FD4F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504" name="TextBox 352">
                <a:extLst>
                  <a:ext uri="{FF2B5EF4-FFF2-40B4-BE49-F238E27FC236}">
                    <a16:creationId xmlns:a16="http://schemas.microsoft.com/office/drawing/2014/main" id="{1B42D72A-3D0F-4F84-A306-132D6281F3D4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505" name="Connecteur droit avec flèche 504">
                <a:extLst>
                  <a:ext uri="{FF2B5EF4-FFF2-40B4-BE49-F238E27FC236}">
                    <a16:creationId xmlns:a16="http://schemas.microsoft.com/office/drawing/2014/main" id="{D1F098EA-5E39-4A23-B8F9-68DC0A15D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e 482">
              <a:extLst>
                <a:ext uri="{FF2B5EF4-FFF2-40B4-BE49-F238E27FC236}">
                  <a16:creationId xmlns:a16="http://schemas.microsoft.com/office/drawing/2014/main" id="{65DA1B47-D3FD-43BD-9E70-84870D2504E2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501" name="TextBox 352">
                <a:extLst>
                  <a:ext uri="{FF2B5EF4-FFF2-40B4-BE49-F238E27FC236}">
                    <a16:creationId xmlns:a16="http://schemas.microsoft.com/office/drawing/2014/main" id="{67C099F6-3FD1-4AEF-A9AC-C5B3F8A862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502" name="Connecteur droit avec flèche 501">
                <a:extLst>
                  <a:ext uri="{FF2B5EF4-FFF2-40B4-BE49-F238E27FC236}">
                    <a16:creationId xmlns:a16="http://schemas.microsoft.com/office/drawing/2014/main" id="{93C8B756-D993-42A8-ACC1-26B55B37F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e 483">
              <a:extLst>
                <a:ext uri="{FF2B5EF4-FFF2-40B4-BE49-F238E27FC236}">
                  <a16:creationId xmlns:a16="http://schemas.microsoft.com/office/drawing/2014/main" id="{949B3549-C9A6-4D40-A628-F90A05BF04E3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498" name="TextBox 352">
                <a:extLst>
                  <a:ext uri="{FF2B5EF4-FFF2-40B4-BE49-F238E27FC236}">
                    <a16:creationId xmlns:a16="http://schemas.microsoft.com/office/drawing/2014/main" id="{C5AF97B3-5B67-4886-A6BB-05F9953193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500" name="Connecteur droit avec flèche 499">
                <a:extLst>
                  <a:ext uri="{FF2B5EF4-FFF2-40B4-BE49-F238E27FC236}">
                    <a16:creationId xmlns:a16="http://schemas.microsoft.com/office/drawing/2014/main" id="{FCD25521-8928-4A1A-8B35-489A5BC43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5" name="Groupe 484">
              <a:extLst>
                <a:ext uri="{FF2B5EF4-FFF2-40B4-BE49-F238E27FC236}">
                  <a16:creationId xmlns:a16="http://schemas.microsoft.com/office/drawing/2014/main" id="{70D47FF9-BE8A-4715-AA14-391F00468B9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496" name="TextBox 352">
                <a:extLst>
                  <a:ext uri="{FF2B5EF4-FFF2-40B4-BE49-F238E27FC236}">
                    <a16:creationId xmlns:a16="http://schemas.microsoft.com/office/drawing/2014/main" id="{78895FF5-AB07-49A4-862D-9717F91930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497" name="Connecteur droit avec flèche 496">
                <a:extLst>
                  <a:ext uri="{FF2B5EF4-FFF2-40B4-BE49-F238E27FC236}">
                    <a16:creationId xmlns:a16="http://schemas.microsoft.com/office/drawing/2014/main" id="{E79DB126-19B2-4D7D-8FF2-DCDE0E033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2DC642CD-FA34-428F-8931-982354B53747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0" name="ZoneTexte 489">
              <a:extLst>
                <a:ext uri="{FF2B5EF4-FFF2-40B4-BE49-F238E27FC236}">
                  <a16:creationId xmlns:a16="http://schemas.microsoft.com/office/drawing/2014/main" id="{0919D6E7-B595-499E-9FED-35FB79E22496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491" name="Ellipse 490">
              <a:extLst>
                <a:ext uri="{FF2B5EF4-FFF2-40B4-BE49-F238E27FC236}">
                  <a16:creationId xmlns:a16="http://schemas.microsoft.com/office/drawing/2014/main" id="{383665DB-78A4-411E-8029-9816BE0937C0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93" name="Connecteur droit avec flèche 492">
              <a:extLst>
                <a:ext uri="{FF2B5EF4-FFF2-40B4-BE49-F238E27FC236}">
                  <a16:creationId xmlns:a16="http://schemas.microsoft.com/office/drawing/2014/main" id="{079F52C5-9A94-44F1-B7BE-CAE6F19C0399}"/>
                </a:ext>
              </a:extLst>
            </p:cNvPr>
            <p:cNvCxnSpPr>
              <a:cxnSpLocks/>
              <a:stCxn id="404" idx="4"/>
              <a:endCxn id="40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Connecteur droit avec flèche 493">
              <a:extLst>
                <a:ext uri="{FF2B5EF4-FFF2-40B4-BE49-F238E27FC236}">
                  <a16:creationId xmlns:a16="http://schemas.microsoft.com/office/drawing/2014/main" id="{09452A86-C0C8-43E6-B8CD-82D98B460F3F}"/>
                </a:ext>
              </a:extLst>
            </p:cNvPr>
            <p:cNvCxnSpPr>
              <a:cxnSpLocks/>
              <a:stCxn id="510" idx="4"/>
              <a:endCxn id="510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" name="ZoneTexte 572">
            <a:extLst>
              <a:ext uri="{FF2B5EF4-FFF2-40B4-BE49-F238E27FC236}">
                <a16:creationId xmlns:a16="http://schemas.microsoft.com/office/drawing/2014/main" id="{7A7D87A5-5E02-44DA-BA52-E0F7E79E735B}"/>
              </a:ext>
            </a:extLst>
          </p:cNvPr>
          <p:cNvSpPr txBox="1"/>
          <p:nvPr/>
        </p:nvSpPr>
        <p:spPr>
          <a:xfrm>
            <a:off x="2332698" y="1157583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TCd3</a:t>
            </a:r>
          </a:p>
        </p:txBody>
      </p: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6C516716-203A-46FF-A83D-B8D8EA8F35AC}"/>
              </a:ext>
            </a:extLst>
          </p:cNvPr>
          <p:cNvGrpSpPr/>
          <p:nvPr/>
        </p:nvGrpSpPr>
        <p:grpSpPr>
          <a:xfrm>
            <a:off x="2966184" y="201016"/>
            <a:ext cx="3668806" cy="654714"/>
            <a:chOff x="2967090" y="1630338"/>
            <a:chExt cx="3668806" cy="654714"/>
          </a:xfrm>
        </p:grpSpPr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3EFCEFA8-C4FC-4F1D-8232-3D6CB825A1CB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A3992CEB-0007-48ED-87A3-895E0C23F507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76B62379-D45D-4A43-B036-9D46DAA57DEC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5824EA5B-E0C3-4EF4-ACF8-8C4D9013360A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DCDE3AD3-D790-4A76-AF04-EE9B4FC7686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B44714AF-FF2C-4F26-8CD8-E3AC1736EFEB}"/>
                </a:ext>
              </a:extLst>
            </p:cNvPr>
            <p:cNvCxnSpPr>
              <a:cxnSpLocks/>
              <a:stCxn id="579" idx="3"/>
              <a:endCxn id="58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2" name="Groupe 581">
              <a:extLst>
                <a:ext uri="{FF2B5EF4-FFF2-40B4-BE49-F238E27FC236}">
                  <a16:creationId xmlns:a16="http://schemas.microsoft.com/office/drawing/2014/main" id="{FF4C1B13-8C64-42EB-B0DD-94C86757ADF6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748" name="Connecteur droit 747">
                <a:extLst>
                  <a:ext uri="{FF2B5EF4-FFF2-40B4-BE49-F238E27FC236}">
                    <a16:creationId xmlns:a16="http://schemas.microsoft.com/office/drawing/2014/main" id="{8962FE57-AC63-4F92-A5DD-2906CA663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Connecteur droit 752">
                <a:extLst>
                  <a:ext uri="{FF2B5EF4-FFF2-40B4-BE49-F238E27FC236}">
                    <a16:creationId xmlns:a16="http://schemas.microsoft.com/office/drawing/2014/main" id="{AAA67516-EE9E-4DE9-87BB-CA557A914F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Connecteur droit 753">
                <a:extLst>
                  <a:ext uri="{FF2B5EF4-FFF2-40B4-BE49-F238E27FC236}">
                    <a16:creationId xmlns:a16="http://schemas.microsoft.com/office/drawing/2014/main" id="{3D2917FF-1F8F-4059-B2CC-17758EBAB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Connecteur droit 755">
                <a:extLst>
                  <a:ext uri="{FF2B5EF4-FFF2-40B4-BE49-F238E27FC236}">
                    <a16:creationId xmlns:a16="http://schemas.microsoft.com/office/drawing/2014/main" id="{066AE17C-A5E6-499E-B53B-B5CCDF7B84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2FDCF6D4-9D65-4E14-BF2D-282334F400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E315AEA9-98E7-4E20-BC27-E07D7A5CBE4A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85" name="Groupe 584">
              <a:extLst>
                <a:ext uri="{FF2B5EF4-FFF2-40B4-BE49-F238E27FC236}">
                  <a16:creationId xmlns:a16="http://schemas.microsoft.com/office/drawing/2014/main" id="{326338CB-E1A8-42D9-B160-190313C4F1E2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714" name="Connecteur droit 713">
                <a:extLst>
                  <a:ext uri="{FF2B5EF4-FFF2-40B4-BE49-F238E27FC236}">
                    <a16:creationId xmlns:a16="http://schemas.microsoft.com/office/drawing/2014/main" id="{E0E6AA4A-97C2-4314-B92C-A57FDA5CD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Connecteur droit 744">
                <a:extLst>
                  <a:ext uri="{FF2B5EF4-FFF2-40B4-BE49-F238E27FC236}">
                    <a16:creationId xmlns:a16="http://schemas.microsoft.com/office/drawing/2014/main" id="{0B47133F-0188-4C96-8873-FECD2A964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Connecteur droit 745">
                <a:extLst>
                  <a:ext uri="{FF2B5EF4-FFF2-40B4-BE49-F238E27FC236}">
                    <a16:creationId xmlns:a16="http://schemas.microsoft.com/office/drawing/2014/main" id="{5568F9B4-15E1-4915-8D7E-5D9F356275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Connecteur droit 746">
                <a:extLst>
                  <a:ext uri="{FF2B5EF4-FFF2-40B4-BE49-F238E27FC236}">
                    <a16:creationId xmlns:a16="http://schemas.microsoft.com/office/drawing/2014/main" id="{4AD3CB04-BF48-402D-9852-17B5FE826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e 585">
              <a:extLst>
                <a:ext uri="{FF2B5EF4-FFF2-40B4-BE49-F238E27FC236}">
                  <a16:creationId xmlns:a16="http://schemas.microsoft.com/office/drawing/2014/main" id="{8F2BF5F5-AFE7-402E-A674-E5BC9A39D237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90" name="Connecteur droit 689">
                <a:extLst>
                  <a:ext uri="{FF2B5EF4-FFF2-40B4-BE49-F238E27FC236}">
                    <a16:creationId xmlns:a16="http://schemas.microsoft.com/office/drawing/2014/main" id="{538FF1F1-FA78-4E31-AAB1-D3AA69D6DDA8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Connecteur droit 690">
                <a:extLst>
                  <a:ext uri="{FF2B5EF4-FFF2-40B4-BE49-F238E27FC236}">
                    <a16:creationId xmlns:a16="http://schemas.microsoft.com/office/drawing/2014/main" id="{2D13CE4D-E06E-4B5A-9EA1-2ACD1F6C3347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Connecteur droit 691">
                <a:extLst>
                  <a:ext uri="{FF2B5EF4-FFF2-40B4-BE49-F238E27FC236}">
                    <a16:creationId xmlns:a16="http://schemas.microsoft.com/office/drawing/2014/main" id="{020FD364-F483-4181-9D9D-53710B6B5CF1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Connecteur droit 692">
                <a:extLst>
                  <a:ext uri="{FF2B5EF4-FFF2-40B4-BE49-F238E27FC236}">
                    <a16:creationId xmlns:a16="http://schemas.microsoft.com/office/drawing/2014/main" id="{9BBFDBB5-FC85-4FA0-AF00-E6E310AE9BB3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4" name="Groupe 693">
                <a:extLst>
                  <a:ext uri="{FF2B5EF4-FFF2-40B4-BE49-F238E27FC236}">
                    <a16:creationId xmlns:a16="http://schemas.microsoft.com/office/drawing/2014/main" id="{FE01D627-B4BA-4449-A35B-A28BDC53A28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95" name="Connecteur droit 694">
                  <a:extLst>
                    <a:ext uri="{FF2B5EF4-FFF2-40B4-BE49-F238E27FC236}">
                      <a16:creationId xmlns:a16="http://schemas.microsoft.com/office/drawing/2014/main" id="{0DB30CD3-DB79-4FF4-B666-79554CDCD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Connecteur droit 702">
                  <a:extLst>
                    <a:ext uri="{FF2B5EF4-FFF2-40B4-BE49-F238E27FC236}">
                      <a16:creationId xmlns:a16="http://schemas.microsoft.com/office/drawing/2014/main" id="{8BC9A1FC-8643-4253-961A-83E3A6455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Connecteur droit 703">
                  <a:extLst>
                    <a:ext uri="{FF2B5EF4-FFF2-40B4-BE49-F238E27FC236}">
                      <a16:creationId xmlns:a16="http://schemas.microsoft.com/office/drawing/2014/main" id="{2B5285C9-B061-4A05-A40B-16C7FA719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Connecteur droit 704">
                  <a:extLst>
                    <a:ext uri="{FF2B5EF4-FFF2-40B4-BE49-F238E27FC236}">
                      <a16:creationId xmlns:a16="http://schemas.microsoft.com/office/drawing/2014/main" id="{B2BF5113-115C-473B-AC27-FE7D61DBA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7" name="Connecteur droit 586">
              <a:extLst>
                <a:ext uri="{FF2B5EF4-FFF2-40B4-BE49-F238E27FC236}">
                  <a16:creationId xmlns:a16="http://schemas.microsoft.com/office/drawing/2014/main" id="{68E75F7C-CFD5-490D-B02D-791772D9BBD1}"/>
                </a:ext>
              </a:extLst>
            </p:cNvPr>
            <p:cNvCxnSpPr>
              <a:cxnSpLocks/>
              <a:stCxn id="58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5488D881-6EB0-4C02-AC17-1DC738667227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1AF25AA5-8158-45EF-B93D-4798B5513BA3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7C28FE57-2DEF-4FE1-A7A7-42FD23C516C8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e 590">
              <a:extLst>
                <a:ext uri="{FF2B5EF4-FFF2-40B4-BE49-F238E27FC236}">
                  <a16:creationId xmlns:a16="http://schemas.microsoft.com/office/drawing/2014/main" id="{ECA401EB-0E3D-4E61-B65B-9D8DA78FB55B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63" name="Connecteur droit 662">
                <a:extLst>
                  <a:ext uri="{FF2B5EF4-FFF2-40B4-BE49-F238E27FC236}">
                    <a16:creationId xmlns:a16="http://schemas.microsoft.com/office/drawing/2014/main" id="{9B68A84C-B5B2-4ABF-BFFB-995A31D6D74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Connecteur droit 663">
                <a:extLst>
                  <a:ext uri="{FF2B5EF4-FFF2-40B4-BE49-F238E27FC236}">
                    <a16:creationId xmlns:a16="http://schemas.microsoft.com/office/drawing/2014/main" id="{50C9DF26-AD2B-44FF-9B64-D4C64ABA6E58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Connecteur droit 664">
                <a:extLst>
                  <a:ext uri="{FF2B5EF4-FFF2-40B4-BE49-F238E27FC236}">
                    <a16:creationId xmlns:a16="http://schemas.microsoft.com/office/drawing/2014/main" id="{AD4CC059-EE8E-4505-9E6C-A6A7EDE899F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Connecteur droit 665">
                <a:extLst>
                  <a:ext uri="{FF2B5EF4-FFF2-40B4-BE49-F238E27FC236}">
                    <a16:creationId xmlns:a16="http://schemas.microsoft.com/office/drawing/2014/main" id="{525BAD2A-B996-420E-A434-C3E77C9BA41A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7" name="Groupe 666">
                <a:extLst>
                  <a:ext uri="{FF2B5EF4-FFF2-40B4-BE49-F238E27FC236}">
                    <a16:creationId xmlns:a16="http://schemas.microsoft.com/office/drawing/2014/main" id="{8D8CFC62-8B7E-4237-89EC-6D58A4A5BF93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68" name="Connecteur droit 667">
                  <a:extLst>
                    <a:ext uri="{FF2B5EF4-FFF2-40B4-BE49-F238E27FC236}">
                      <a16:creationId xmlns:a16="http://schemas.microsoft.com/office/drawing/2014/main" id="{E26E2848-442D-4FC5-B779-C21C306F9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Connecteur droit 668">
                  <a:extLst>
                    <a:ext uri="{FF2B5EF4-FFF2-40B4-BE49-F238E27FC236}">
                      <a16:creationId xmlns:a16="http://schemas.microsoft.com/office/drawing/2014/main" id="{A4018FFB-9518-45F0-B5CE-7C2CB130B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Connecteur droit 669">
                  <a:extLst>
                    <a:ext uri="{FF2B5EF4-FFF2-40B4-BE49-F238E27FC236}">
                      <a16:creationId xmlns:a16="http://schemas.microsoft.com/office/drawing/2014/main" id="{5566CDBD-A565-4591-9D81-2DA6B2D85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Connecteur droit 670">
                  <a:extLst>
                    <a:ext uri="{FF2B5EF4-FFF2-40B4-BE49-F238E27FC236}">
                      <a16:creationId xmlns:a16="http://schemas.microsoft.com/office/drawing/2014/main" id="{E0E80E5E-7FB1-447A-8F1A-9493424FD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489E2DD1-CD39-4FE7-9D82-8349FC2E664D}"/>
                </a:ext>
              </a:extLst>
            </p:cNvPr>
            <p:cNvCxnSpPr>
              <a:cxnSpLocks/>
              <a:endCxn id="596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82E60B15-43FB-420A-80C0-38A3AD82B624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5378CFBD-F3E4-42A5-A862-BFB4B08BB037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AE059CAF-02FC-4D67-BD0C-D26568B882D3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0F787B80-3A42-4CB0-B260-32981097FCC0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97" name="Groupe 596">
              <a:extLst>
                <a:ext uri="{FF2B5EF4-FFF2-40B4-BE49-F238E27FC236}">
                  <a16:creationId xmlns:a16="http://schemas.microsoft.com/office/drawing/2014/main" id="{04C2EE1D-6261-450C-95A3-08F8878D0D81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644" name="Connecteur droit 643">
                <a:extLst>
                  <a:ext uri="{FF2B5EF4-FFF2-40B4-BE49-F238E27FC236}">
                    <a16:creationId xmlns:a16="http://schemas.microsoft.com/office/drawing/2014/main" id="{1E667DB2-F5A8-4794-B64A-5B8FCF6CFF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" name="Ellipse 644">
                <a:extLst>
                  <a:ext uri="{FF2B5EF4-FFF2-40B4-BE49-F238E27FC236}">
                    <a16:creationId xmlns:a16="http://schemas.microsoft.com/office/drawing/2014/main" id="{1F7E25E2-49E4-4EB4-8706-40CBE8C21846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646" name="Groupe 645">
                <a:extLst>
                  <a:ext uri="{FF2B5EF4-FFF2-40B4-BE49-F238E27FC236}">
                    <a16:creationId xmlns:a16="http://schemas.microsoft.com/office/drawing/2014/main" id="{0B508F18-5044-4BF5-8F51-8607AF8B7FC5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647" name="Connecteur droit 646">
                  <a:extLst>
                    <a:ext uri="{FF2B5EF4-FFF2-40B4-BE49-F238E27FC236}">
                      <a16:creationId xmlns:a16="http://schemas.microsoft.com/office/drawing/2014/main" id="{F0BF3E9B-5D09-4A8E-BB89-AF87E75F6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Connecteur droit 649">
                  <a:extLst>
                    <a:ext uri="{FF2B5EF4-FFF2-40B4-BE49-F238E27FC236}">
                      <a16:creationId xmlns:a16="http://schemas.microsoft.com/office/drawing/2014/main" id="{8FF8CCAA-F111-4BF6-8968-24B9220F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Connecteur droit 651">
                  <a:extLst>
                    <a:ext uri="{FF2B5EF4-FFF2-40B4-BE49-F238E27FC236}">
                      <a16:creationId xmlns:a16="http://schemas.microsoft.com/office/drawing/2014/main" id="{3F8BAFAD-2872-4FCD-AFF9-B68289782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Connecteur droit 652">
                  <a:extLst>
                    <a:ext uri="{FF2B5EF4-FFF2-40B4-BE49-F238E27FC236}">
                      <a16:creationId xmlns:a16="http://schemas.microsoft.com/office/drawing/2014/main" id="{968B2742-6917-446D-8007-3CAFBB1BB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8" name="TextBox 348">
              <a:extLst>
                <a:ext uri="{FF2B5EF4-FFF2-40B4-BE49-F238E27FC236}">
                  <a16:creationId xmlns:a16="http://schemas.microsoft.com/office/drawing/2014/main" id="{29FD2BD6-C513-4608-A411-899C61370E75}"/>
                </a:ext>
              </a:extLst>
            </p:cNvPr>
            <p:cNvSpPr txBox="1"/>
            <p:nvPr/>
          </p:nvSpPr>
          <p:spPr>
            <a:xfrm>
              <a:off x="6399334" y="193585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599" name="TextBox 349">
              <a:extLst>
                <a:ext uri="{FF2B5EF4-FFF2-40B4-BE49-F238E27FC236}">
                  <a16:creationId xmlns:a16="http://schemas.microsoft.com/office/drawing/2014/main" id="{799D3550-CEB2-44B4-AAA3-8FDC4FA38A07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0" name="TextBox 350">
              <a:extLst>
                <a:ext uri="{FF2B5EF4-FFF2-40B4-BE49-F238E27FC236}">
                  <a16:creationId xmlns:a16="http://schemas.microsoft.com/office/drawing/2014/main" id="{80E8138A-BB23-4E83-B794-8FCA4CABC10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1" name="TextBox 351">
              <a:extLst>
                <a:ext uri="{FF2B5EF4-FFF2-40B4-BE49-F238E27FC236}">
                  <a16:creationId xmlns:a16="http://schemas.microsoft.com/office/drawing/2014/main" id="{97D0D658-46D4-4502-9D5C-16005B9FD241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2" name="TextBox 352">
              <a:extLst>
                <a:ext uri="{FF2B5EF4-FFF2-40B4-BE49-F238E27FC236}">
                  <a16:creationId xmlns:a16="http://schemas.microsoft.com/office/drawing/2014/main" id="{804EC2F3-7A14-4795-8F58-68C92FDD7590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EF9A28AF-212F-4B48-A226-0CDF07BD8387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631" name="TextBox 352">
                <a:extLst>
                  <a:ext uri="{FF2B5EF4-FFF2-40B4-BE49-F238E27FC236}">
                    <a16:creationId xmlns:a16="http://schemas.microsoft.com/office/drawing/2014/main" id="{568D5354-083B-46C0-A0FC-5B206EFEBE66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643" name="Connecteur droit avec flèche 642">
                <a:extLst>
                  <a:ext uri="{FF2B5EF4-FFF2-40B4-BE49-F238E27FC236}">
                    <a16:creationId xmlns:a16="http://schemas.microsoft.com/office/drawing/2014/main" id="{A36A3F6C-9A1F-4E8E-B04A-616A649EC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e 605">
              <a:extLst>
                <a:ext uri="{FF2B5EF4-FFF2-40B4-BE49-F238E27FC236}">
                  <a16:creationId xmlns:a16="http://schemas.microsoft.com/office/drawing/2014/main" id="{7304BCBE-C2BE-44E4-9710-9B0AED8D8572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629" name="TextBox 352">
                <a:extLst>
                  <a:ext uri="{FF2B5EF4-FFF2-40B4-BE49-F238E27FC236}">
                    <a16:creationId xmlns:a16="http://schemas.microsoft.com/office/drawing/2014/main" id="{2385A2A3-3B65-43AF-B5AC-9E6B0A3C7A6D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630" name="Connecteur droit avec flèche 629">
                <a:extLst>
                  <a:ext uri="{FF2B5EF4-FFF2-40B4-BE49-F238E27FC236}">
                    <a16:creationId xmlns:a16="http://schemas.microsoft.com/office/drawing/2014/main" id="{89B663AD-1BB0-4963-83E4-36CDCD348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e 606">
              <a:extLst>
                <a:ext uri="{FF2B5EF4-FFF2-40B4-BE49-F238E27FC236}">
                  <a16:creationId xmlns:a16="http://schemas.microsoft.com/office/drawing/2014/main" id="{D63E03C3-7BFC-4F1F-BDAA-E52F0D369738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627" name="TextBox 352">
                <a:extLst>
                  <a:ext uri="{FF2B5EF4-FFF2-40B4-BE49-F238E27FC236}">
                    <a16:creationId xmlns:a16="http://schemas.microsoft.com/office/drawing/2014/main" id="{D851B34C-5828-4AEF-840A-EC332B2A65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628" name="Connecteur droit avec flèche 627">
                <a:extLst>
                  <a:ext uri="{FF2B5EF4-FFF2-40B4-BE49-F238E27FC236}">
                    <a16:creationId xmlns:a16="http://schemas.microsoft.com/office/drawing/2014/main" id="{0A73FCA4-8834-4FC5-80F5-44F9BBD0A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B22A4068-EE02-409D-8BD0-1C1246706F60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625" name="TextBox 352">
                <a:extLst>
                  <a:ext uri="{FF2B5EF4-FFF2-40B4-BE49-F238E27FC236}">
                    <a16:creationId xmlns:a16="http://schemas.microsoft.com/office/drawing/2014/main" id="{94B6912D-75BD-4F6F-95A2-C99C0EDFBA4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626" name="Connecteur droit avec flèche 625">
                <a:extLst>
                  <a:ext uri="{FF2B5EF4-FFF2-40B4-BE49-F238E27FC236}">
                    <a16:creationId xmlns:a16="http://schemas.microsoft.com/office/drawing/2014/main" id="{D0A5A593-F507-4899-8485-7DAEDBA9F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e 608">
              <a:extLst>
                <a:ext uri="{FF2B5EF4-FFF2-40B4-BE49-F238E27FC236}">
                  <a16:creationId xmlns:a16="http://schemas.microsoft.com/office/drawing/2014/main" id="{38542D28-69FB-40E9-92E4-5FEBCC0B6F6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623" name="TextBox 352">
                <a:extLst>
                  <a:ext uri="{FF2B5EF4-FFF2-40B4-BE49-F238E27FC236}">
                    <a16:creationId xmlns:a16="http://schemas.microsoft.com/office/drawing/2014/main" id="{59DC4C46-3E54-4962-A3D0-F78A96D7C74A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624" name="Connecteur droit avec flèche 623">
                <a:extLst>
                  <a:ext uri="{FF2B5EF4-FFF2-40B4-BE49-F238E27FC236}">
                    <a16:creationId xmlns:a16="http://schemas.microsoft.com/office/drawing/2014/main" id="{C2B54BCB-53E8-43D4-9A50-A87E0203B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2" name="Ellipse 611">
              <a:extLst>
                <a:ext uri="{FF2B5EF4-FFF2-40B4-BE49-F238E27FC236}">
                  <a16:creationId xmlns:a16="http://schemas.microsoft.com/office/drawing/2014/main" id="{C9D74A0A-C738-44E3-B836-DEF33B811ABB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4" name="ZoneTexte 613">
              <a:extLst>
                <a:ext uri="{FF2B5EF4-FFF2-40B4-BE49-F238E27FC236}">
                  <a16:creationId xmlns:a16="http://schemas.microsoft.com/office/drawing/2014/main" id="{3E973063-4D0E-41A6-9119-10D33DC8CA44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615" name="Ellipse 614">
              <a:extLst>
                <a:ext uri="{FF2B5EF4-FFF2-40B4-BE49-F238E27FC236}">
                  <a16:creationId xmlns:a16="http://schemas.microsoft.com/office/drawing/2014/main" id="{68B96254-F643-444C-BB52-2D4271893A99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620" name="Connecteur droit avec flèche 619">
              <a:extLst>
                <a:ext uri="{FF2B5EF4-FFF2-40B4-BE49-F238E27FC236}">
                  <a16:creationId xmlns:a16="http://schemas.microsoft.com/office/drawing/2014/main" id="{E61BCFF4-69D6-43C4-BAC6-4CB1B6F900D1}"/>
                </a:ext>
              </a:extLst>
            </p:cNvPr>
            <p:cNvCxnSpPr>
              <a:cxnSpLocks/>
              <a:stCxn id="584" idx="4"/>
              <a:endCxn id="58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Connecteur droit avec flèche 621">
              <a:extLst>
                <a:ext uri="{FF2B5EF4-FFF2-40B4-BE49-F238E27FC236}">
                  <a16:creationId xmlns:a16="http://schemas.microsoft.com/office/drawing/2014/main" id="{F4F420CF-8A7E-44FA-9026-1F85815D43FE}"/>
                </a:ext>
              </a:extLst>
            </p:cNvPr>
            <p:cNvCxnSpPr>
              <a:cxnSpLocks/>
              <a:stCxn id="645" idx="4"/>
              <a:endCxn id="645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2" name="ZoneTexte 841">
            <a:extLst>
              <a:ext uri="{FF2B5EF4-FFF2-40B4-BE49-F238E27FC236}">
                <a16:creationId xmlns:a16="http://schemas.microsoft.com/office/drawing/2014/main" id="{4AEEF9CB-2C02-4727-8009-D3A8F5780998}"/>
              </a:ext>
            </a:extLst>
          </p:cNvPr>
          <p:cNvSpPr txBox="1"/>
          <p:nvPr/>
        </p:nvSpPr>
        <p:spPr>
          <a:xfrm>
            <a:off x="2332698" y="349382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/>
              <p:nvPr/>
            </p:nvSpPr>
            <p:spPr>
              <a:xfrm>
                <a:off x="6494925" y="1072516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925" y="1072516"/>
                <a:ext cx="325409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/>
              <p:nvPr/>
            </p:nvSpPr>
            <p:spPr>
              <a:xfrm>
                <a:off x="6503458" y="258591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58" y="258591"/>
                <a:ext cx="325409" cy="230832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5" name="Groupe 844">
            <a:extLst>
              <a:ext uri="{FF2B5EF4-FFF2-40B4-BE49-F238E27FC236}">
                <a16:creationId xmlns:a16="http://schemas.microsoft.com/office/drawing/2014/main" id="{E3889633-CEB3-4CD6-881A-58DC2C54AF68}"/>
              </a:ext>
            </a:extLst>
          </p:cNvPr>
          <p:cNvGrpSpPr/>
          <p:nvPr/>
        </p:nvGrpSpPr>
        <p:grpSpPr>
          <a:xfrm>
            <a:off x="9044352" y="2426111"/>
            <a:ext cx="658554" cy="118015"/>
            <a:chOff x="7640514" y="2212828"/>
            <a:chExt cx="990028" cy="188536"/>
          </a:xfrm>
        </p:grpSpPr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CF693CB8-510B-4C62-A7F9-BFCE4478B9C8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BCC64CBB-AF2F-497E-BAD1-FE2083A0B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CA1B3305-32C2-4153-B5F3-CE8E92A07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9" name="Ellipse 848">
              <a:extLst>
                <a:ext uri="{FF2B5EF4-FFF2-40B4-BE49-F238E27FC236}">
                  <a16:creationId xmlns:a16="http://schemas.microsoft.com/office/drawing/2014/main" id="{3831A10E-981C-43FF-9DE6-942BD71B8A1B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0" name="TextBox 352">
            <a:extLst>
              <a:ext uri="{FF2B5EF4-FFF2-40B4-BE49-F238E27FC236}">
                <a16:creationId xmlns:a16="http://schemas.microsoft.com/office/drawing/2014/main" id="{71FAE3DF-B09B-4CCF-AFA3-8F209E4826C2}"/>
              </a:ext>
            </a:extLst>
          </p:cNvPr>
          <p:cNvSpPr txBox="1"/>
          <p:nvPr/>
        </p:nvSpPr>
        <p:spPr>
          <a:xfrm>
            <a:off x="9238875" y="2561141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1" name="Connecteur droit avec flèche 850">
            <a:extLst>
              <a:ext uri="{FF2B5EF4-FFF2-40B4-BE49-F238E27FC236}">
                <a16:creationId xmlns:a16="http://schemas.microsoft.com/office/drawing/2014/main" id="{F9CB2B30-5FC9-4C01-B7F1-F954ADC00274}"/>
              </a:ext>
            </a:extLst>
          </p:cNvPr>
          <p:cNvCxnSpPr>
            <a:cxnSpLocks/>
          </p:cNvCxnSpPr>
          <p:nvPr/>
        </p:nvCxnSpPr>
        <p:spPr>
          <a:xfrm>
            <a:off x="9238875" y="2589537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2" name="TextBox 348">
            <a:extLst>
              <a:ext uri="{FF2B5EF4-FFF2-40B4-BE49-F238E27FC236}">
                <a16:creationId xmlns:a16="http://schemas.microsoft.com/office/drawing/2014/main" id="{BEE95CB3-E615-4E6C-9AEC-ADE61BD3105F}"/>
              </a:ext>
            </a:extLst>
          </p:cNvPr>
          <p:cNvSpPr txBox="1"/>
          <p:nvPr/>
        </p:nvSpPr>
        <p:spPr>
          <a:xfrm>
            <a:off x="8947571" y="2445212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grpSp>
        <p:nvGrpSpPr>
          <p:cNvPr id="853" name="Groupe 852">
            <a:extLst>
              <a:ext uri="{FF2B5EF4-FFF2-40B4-BE49-F238E27FC236}">
                <a16:creationId xmlns:a16="http://schemas.microsoft.com/office/drawing/2014/main" id="{388B4E2F-9608-42CC-877C-A49F01B4F053}"/>
              </a:ext>
            </a:extLst>
          </p:cNvPr>
          <p:cNvGrpSpPr/>
          <p:nvPr/>
        </p:nvGrpSpPr>
        <p:grpSpPr>
          <a:xfrm>
            <a:off x="9044352" y="2050013"/>
            <a:ext cx="658554" cy="118015"/>
            <a:chOff x="7640514" y="2212828"/>
            <a:chExt cx="990028" cy="188536"/>
          </a:xfrm>
        </p:grpSpPr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AE21C7EE-7B47-4343-8B15-9EBD9F5D3041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55" name="Connecteur droit 854">
              <a:extLst>
                <a:ext uri="{FF2B5EF4-FFF2-40B4-BE49-F238E27FC236}">
                  <a16:creationId xmlns:a16="http://schemas.microsoft.com/office/drawing/2014/main" id="{0C9334D4-2F52-4653-AFBC-7F4C56117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Connecteur droit 855">
              <a:extLst>
                <a:ext uri="{FF2B5EF4-FFF2-40B4-BE49-F238E27FC236}">
                  <a16:creationId xmlns:a16="http://schemas.microsoft.com/office/drawing/2014/main" id="{04F64A1D-5F20-4F8B-8252-9618D49E4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4BB30180-F0F5-4FEE-9787-CE8AE111849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8" name="TextBox 352">
            <a:extLst>
              <a:ext uri="{FF2B5EF4-FFF2-40B4-BE49-F238E27FC236}">
                <a16:creationId xmlns:a16="http://schemas.microsoft.com/office/drawing/2014/main" id="{F83E8D9D-A3F3-4405-9D9D-B98A44149AFA}"/>
              </a:ext>
            </a:extLst>
          </p:cNvPr>
          <p:cNvSpPr txBox="1"/>
          <p:nvPr/>
        </p:nvSpPr>
        <p:spPr>
          <a:xfrm>
            <a:off x="9238875" y="218504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9" name="Connecteur droit avec flèche 858">
            <a:extLst>
              <a:ext uri="{FF2B5EF4-FFF2-40B4-BE49-F238E27FC236}">
                <a16:creationId xmlns:a16="http://schemas.microsoft.com/office/drawing/2014/main" id="{0C9949F5-3F20-46D0-A535-04FF9F4EC0AB}"/>
              </a:ext>
            </a:extLst>
          </p:cNvPr>
          <p:cNvCxnSpPr>
            <a:cxnSpLocks/>
          </p:cNvCxnSpPr>
          <p:nvPr/>
        </p:nvCxnSpPr>
        <p:spPr>
          <a:xfrm>
            <a:off x="9238875" y="221343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0" name="TextBox 348">
            <a:extLst>
              <a:ext uri="{FF2B5EF4-FFF2-40B4-BE49-F238E27FC236}">
                <a16:creationId xmlns:a16="http://schemas.microsoft.com/office/drawing/2014/main" id="{97780C77-52E4-47A9-A220-934DA6718302}"/>
              </a:ext>
            </a:extLst>
          </p:cNvPr>
          <p:cNvSpPr txBox="1"/>
          <p:nvPr/>
        </p:nvSpPr>
        <p:spPr>
          <a:xfrm>
            <a:off x="8941362" y="2132975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61" name="Connecteur droit 860">
            <a:extLst>
              <a:ext uri="{FF2B5EF4-FFF2-40B4-BE49-F238E27FC236}">
                <a16:creationId xmlns:a16="http://schemas.microsoft.com/office/drawing/2014/main" id="{8A1DAEAD-4EF5-4E3E-9A98-21E03E019288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702560" y="2480562"/>
            <a:ext cx="432230" cy="91201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necteur droit 861">
            <a:extLst>
              <a:ext uri="{FF2B5EF4-FFF2-40B4-BE49-F238E27FC236}">
                <a16:creationId xmlns:a16="http://schemas.microsoft.com/office/drawing/2014/main" id="{C55C0012-25E6-4B3E-99EA-BAFA297EB9E0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707129" y="2106476"/>
            <a:ext cx="427661" cy="1286098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necteur droit 862">
            <a:extLst>
              <a:ext uri="{FF2B5EF4-FFF2-40B4-BE49-F238E27FC236}">
                <a16:creationId xmlns:a16="http://schemas.microsoft.com/office/drawing/2014/main" id="{2FD772E4-DE9E-4E90-9D3E-E7C9DE2EE16A}"/>
              </a:ext>
            </a:extLst>
          </p:cNvPr>
          <p:cNvCxnSpPr>
            <a:cxnSpLocks/>
            <a:stCxn id="849" idx="1"/>
            <a:endCxn id="460" idx="6"/>
          </p:cNvCxnSpPr>
          <p:nvPr/>
        </p:nvCxnSpPr>
        <p:spPr>
          <a:xfrm flipH="1" flipV="1">
            <a:off x="6533847" y="1362621"/>
            <a:ext cx="2514959" cy="111024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necteur droit 863">
            <a:extLst>
              <a:ext uri="{FF2B5EF4-FFF2-40B4-BE49-F238E27FC236}">
                <a16:creationId xmlns:a16="http://schemas.microsoft.com/office/drawing/2014/main" id="{D72AA4D2-8EE3-44DE-880D-D16AF901DFC1}"/>
              </a:ext>
            </a:extLst>
          </p:cNvPr>
          <p:cNvCxnSpPr>
            <a:cxnSpLocks/>
            <a:stCxn id="857" idx="1"/>
            <a:endCxn id="596" idx="6"/>
          </p:cNvCxnSpPr>
          <p:nvPr/>
        </p:nvCxnSpPr>
        <p:spPr>
          <a:xfrm flipH="1" flipV="1">
            <a:off x="6533847" y="525628"/>
            <a:ext cx="2514959" cy="1571142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3E427426-E292-4112-9ADC-3DC9683CAB74}"/>
                  </a:ext>
                </a:extLst>
              </p:cNvPr>
              <p:cNvSpPr txBox="1"/>
              <p:nvPr/>
            </p:nvSpPr>
            <p:spPr>
              <a:xfrm>
                <a:off x="3854402" y="1634945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3E427426-E292-4112-9ADC-3DC9683CA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402" y="1634945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" name="ZoneTexte 757">
                <a:extLst>
                  <a:ext uri="{FF2B5EF4-FFF2-40B4-BE49-F238E27FC236}">
                    <a16:creationId xmlns:a16="http://schemas.microsoft.com/office/drawing/2014/main" id="{69F2B988-2A00-4076-A561-73A5E46D120B}"/>
                  </a:ext>
                </a:extLst>
              </p:cNvPr>
              <p:cNvSpPr txBox="1"/>
              <p:nvPr/>
            </p:nvSpPr>
            <p:spPr>
              <a:xfrm>
                <a:off x="3839184" y="785560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758" name="ZoneTexte 757">
                <a:extLst>
                  <a:ext uri="{FF2B5EF4-FFF2-40B4-BE49-F238E27FC236}">
                    <a16:creationId xmlns:a16="http://schemas.microsoft.com/office/drawing/2014/main" id="{69F2B988-2A00-4076-A561-73A5E46D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184" y="785560"/>
                <a:ext cx="341760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9" name="Groupe 758">
            <a:extLst>
              <a:ext uri="{FF2B5EF4-FFF2-40B4-BE49-F238E27FC236}">
                <a16:creationId xmlns:a16="http://schemas.microsoft.com/office/drawing/2014/main" id="{54574F43-1E89-4C6E-923A-394FD362EE71}"/>
              </a:ext>
            </a:extLst>
          </p:cNvPr>
          <p:cNvGrpSpPr/>
          <p:nvPr/>
        </p:nvGrpSpPr>
        <p:grpSpPr>
          <a:xfrm>
            <a:off x="4203298" y="5927501"/>
            <a:ext cx="3842915" cy="741851"/>
            <a:chOff x="4203298" y="5090427"/>
            <a:chExt cx="3842915" cy="741851"/>
          </a:xfrm>
        </p:grpSpPr>
        <p:sp>
          <p:nvSpPr>
            <p:cNvPr id="760" name="ZoneTexte 759">
              <a:extLst>
                <a:ext uri="{FF2B5EF4-FFF2-40B4-BE49-F238E27FC236}">
                  <a16:creationId xmlns:a16="http://schemas.microsoft.com/office/drawing/2014/main" id="{F6E5D694-E7CF-4CAE-8663-95A2B104B227}"/>
                </a:ext>
              </a:extLst>
            </p:cNvPr>
            <p:cNvSpPr txBox="1"/>
            <p:nvPr/>
          </p:nvSpPr>
          <p:spPr>
            <a:xfrm>
              <a:off x="4659486" y="5090427"/>
              <a:ext cx="72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accent1"/>
                  </a:solidFill>
                </a:rPr>
                <a:t>TCd9</a:t>
              </a:r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B63D01D3-C561-41F0-8898-BA26C1E5E09A}"/>
                </a:ext>
              </a:extLst>
            </p:cNvPr>
            <p:cNvSpPr/>
            <p:nvPr/>
          </p:nvSpPr>
          <p:spPr>
            <a:xfrm>
              <a:off x="5373977" y="5452188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62" name="Connecteur droit 761">
              <a:extLst>
                <a:ext uri="{FF2B5EF4-FFF2-40B4-BE49-F238E27FC236}">
                  <a16:creationId xmlns:a16="http://schemas.microsoft.com/office/drawing/2014/main" id="{834BA21A-D6A7-4C4B-B42C-8FD743B29EF7}"/>
                </a:ext>
              </a:extLst>
            </p:cNvPr>
            <p:cNvCxnSpPr>
              <a:cxnSpLocks/>
            </p:cNvCxnSpPr>
            <p:nvPr/>
          </p:nvCxnSpPr>
          <p:spPr>
            <a:xfrm>
              <a:off x="5103958" y="5511195"/>
              <a:ext cx="265316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CC634433-E1BD-48F1-BB86-0C34DBFE7E62}"/>
                </a:ext>
              </a:extLst>
            </p:cNvPr>
            <p:cNvSpPr/>
            <p:nvPr/>
          </p:nvSpPr>
          <p:spPr>
            <a:xfrm>
              <a:off x="6009257" y="5452188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64" name="Connecteur droit 763">
              <a:extLst>
                <a:ext uri="{FF2B5EF4-FFF2-40B4-BE49-F238E27FC236}">
                  <a16:creationId xmlns:a16="http://schemas.microsoft.com/office/drawing/2014/main" id="{4DF85B8D-0B9E-4EDE-9589-DF17576FF9E3}"/>
                </a:ext>
              </a:extLst>
            </p:cNvPr>
            <p:cNvCxnSpPr>
              <a:cxnSpLocks/>
              <a:stCxn id="761" idx="3"/>
              <a:endCxn id="763" idx="1"/>
            </p:cNvCxnSpPr>
            <p:nvPr/>
          </p:nvCxnSpPr>
          <p:spPr>
            <a:xfrm>
              <a:off x="5743942" y="5511195"/>
              <a:ext cx="265315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5" name="Groupe 764">
              <a:extLst>
                <a:ext uri="{FF2B5EF4-FFF2-40B4-BE49-F238E27FC236}">
                  <a16:creationId xmlns:a16="http://schemas.microsoft.com/office/drawing/2014/main" id="{3ED8507B-C873-47D4-98DB-14E7CC5D1EDC}"/>
                </a:ext>
              </a:extLst>
            </p:cNvPr>
            <p:cNvGrpSpPr/>
            <p:nvPr/>
          </p:nvGrpSpPr>
          <p:grpSpPr>
            <a:xfrm>
              <a:off x="5811558" y="5512815"/>
              <a:ext cx="148753" cy="319463"/>
              <a:chOff x="7018098" y="1530389"/>
              <a:chExt cx="223625" cy="510363"/>
            </a:xfrm>
          </p:grpSpPr>
          <p:cxnSp>
            <p:nvCxnSpPr>
              <p:cNvPr id="825" name="Connecteur droit 824">
                <a:extLst>
                  <a:ext uri="{FF2B5EF4-FFF2-40B4-BE49-F238E27FC236}">
                    <a16:creationId xmlns:a16="http://schemas.microsoft.com/office/drawing/2014/main" id="{7A4F2F37-93BB-486F-BC9F-32BF76B28248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Connecteur droit 825">
                <a:extLst>
                  <a:ext uri="{FF2B5EF4-FFF2-40B4-BE49-F238E27FC236}">
                    <a16:creationId xmlns:a16="http://schemas.microsoft.com/office/drawing/2014/main" id="{7C6B2367-8F17-42B1-A8B3-7AE13666920B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Connecteur droit 826">
                <a:extLst>
                  <a:ext uri="{FF2B5EF4-FFF2-40B4-BE49-F238E27FC236}">
                    <a16:creationId xmlns:a16="http://schemas.microsoft.com/office/drawing/2014/main" id="{E4CF8E81-8F75-4D29-988E-7A26A79A53A0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Connecteur droit 827">
                <a:extLst>
                  <a:ext uri="{FF2B5EF4-FFF2-40B4-BE49-F238E27FC236}">
                    <a16:creationId xmlns:a16="http://schemas.microsoft.com/office/drawing/2014/main" id="{A8E23C91-457A-4EB5-9FA4-C7B5079D97C6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9" name="Groupe 828">
                <a:extLst>
                  <a:ext uri="{FF2B5EF4-FFF2-40B4-BE49-F238E27FC236}">
                    <a16:creationId xmlns:a16="http://schemas.microsoft.com/office/drawing/2014/main" id="{3C159527-5082-4FA3-8F2F-72466A920C7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830" name="Connecteur droit 829">
                  <a:extLst>
                    <a:ext uri="{FF2B5EF4-FFF2-40B4-BE49-F238E27FC236}">
                      <a16:creationId xmlns:a16="http://schemas.microsoft.com/office/drawing/2014/main" id="{58CAE736-E746-4B70-8FED-B835CB7F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1" name="Connecteur droit 830">
                  <a:extLst>
                    <a:ext uri="{FF2B5EF4-FFF2-40B4-BE49-F238E27FC236}">
                      <a16:creationId xmlns:a16="http://schemas.microsoft.com/office/drawing/2014/main" id="{06B2FFEF-1309-4E51-8BAC-3E87FB0BC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2" name="Connecteur droit 831">
                  <a:extLst>
                    <a:ext uri="{FF2B5EF4-FFF2-40B4-BE49-F238E27FC236}">
                      <a16:creationId xmlns:a16="http://schemas.microsoft.com/office/drawing/2014/main" id="{35FD60E4-8A5E-4482-88A1-0EAE552FD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Connecteur droit 832">
                  <a:extLst>
                    <a:ext uri="{FF2B5EF4-FFF2-40B4-BE49-F238E27FC236}">
                      <a16:creationId xmlns:a16="http://schemas.microsoft.com/office/drawing/2014/main" id="{7C1FB3A3-1B07-4627-9A4E-F7877DECBE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66" name="Connecteur droit 765">
              <a:extLst>
                <a:ext uri="{FF2B5EF4-FFF2-40B4-BE49-F238E27FC236}">
                  <a16:creationId xmlns:a16="http://schemas.microsoft.com/office/drawing/2014/main" id="{BF879842-0726-46C3-951B-AF60E24F1A72}"/>
                </a:ext>
              </a:extLst>
            </p:cNvPr>
            <p:cNvCxnSpPr>
              <a:cxnSpLocks/>
              <a:stCxn id="763" idx="3"/>
            </p:cNvCxnSpPr>
            <p:nvPr/>
          </p:nvCxnSpPr>
          <p:spPr>
            <a:xfrm flipV="1">
              <a:off x="6379222" y="5508590"/>
              <a:ext cx="262910" cy="260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EBA440A-D471-40C0-B091-8225349BA723}"/>
                </a:ext>
              </a:extLst>
            </p:cNvPr>
            <p:cNvSpPr/>
            <p:nvPr/>
          </p:nvSpPr>
          <p:spPr>
            <a:xfrm>
              <a:off x="6642132" y="5457680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8" name="Rectangle 767">
              <a:extLst>
                <a:ext uri="{FF2B5EF4-FFF2-40B4-BE49-F238E27FC236}">
                  <a16:creationId xmlns:a16="http://schemas.microsoft.com/office/drawing/2014/main" id="{6B885C0D-EE6D-4315-9BDC-BE6FA5E66414}"/>
                </a:ext>
              </a:extLst>
            </p:cNvPr>
            <p:cNvSpPr/>
            <p:nvPr/>
          </p:nvSpPr>
          <p:spPr>
            <a:xfrm>
              <a:off x="7277412" y="5457680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769" name="Connecteur droit 768">
              <a:extLst>
                <a:ext uri="{FF2B5EF4-FFF2-40B4-BE49-F238E27FC236}">
                  <a16:creationId xmlns:a16="http://schemas.microsoft.com/office/drawing/2014/main" id="{777F743B-A072-432D-B06F-D41625C4193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096" y="5505984"/>
              <a:ext cx="265315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0" name="Groupe 769">
              <a:extLst>
                <a:ext uri="{FF2B5EF4-FFF2-40B4-BE49-F238E27FC236}">
                  <a16:creationId xmlns:a16="http://schemas.microsoft.com/office/drawing/2014/main" id="{F2097C80-4570-490B-9E2F-DD4A6DFA0778}"/>
                </a:ext>
              </a:extLst>
            </p:cNvPr>
            <p:cNvGrpSpPr/>
            <p:nvPr/>
          </p:nvGrpSpPr>
          <p:grpSpPr>
            <a:xfrm>
              <a:off x="7064456" y="5505984"/>
              <a:ext cx="148753" cy="319463"/>
              <a:chOff x="7018098" y="1530389"/>
              <a:chExt cx="223625" cy="510363"/>
            </a:xfrm>
          </p:grpSpPr>
          <p:cxnSp>
            <p:nvCxnSpPr>
              <p:cNvPr id="815" name="Connecteur droit 814">
                <a:extLst>
                  <a:ext uri="{FF2B5EF4-FFF2-40B4-BE49-F238E27FC236}">
                    <a16:creationId xmlns:a16="http://schemas.microsoft.com/office/drawing/2014/main" id="{DB8CE54F-20BC-4CDD-8F47-AA5F1FA7770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1E33C783-8B4B-419E-BC29-593C768627F0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46ED802E-02E2-47A0-99E2-BC79EB603D1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29DA29D-42E9-4518-9FAF-6661CDC9A643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9" name="Groupe 818">
                <a:extLst>
                  <a:ext uri="{FF2B5EF4-FFF2-40B4-BE49-F238E27FC236}">
                    <a16:creationId xmlns:a16="http://schemas.microsoft.com/office/drawing/2014/main" id="{8BFE5707-ABB6-4960-831E-EB14E4F70B8D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820" name="Connecteur droit 819">
                  <a:extLst>
                    <a:ext uri="{FF2B5EF4-FFF2-40B4-BE49-F238E27FC236}">
                      <a16:creationId xmlns:a16="http://schemas.microsoft.com/office/drawing/2014/main" id="{B4208D03-2543-4AA5-8768-5B086A3FF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1" name="Connecteur droit 820">
                  <a:extLst>
                    <a:ext uri="{FF2B5EF4-FFF2-40B4-BE49-F238E27FC236}">
                      <a16:creationId xmlns:a16="http://schemas.microsoft.com/office/drawing/2014/main" id="{90B79F80-D6B3-4426-9358-A61637C33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2" name="Connecteur droit 821">
                  <a:extLst>
                    <a:ext uri="{FF2B5EF4-FFF2-40B4-BE49-F238E27FC236}">
                      <a16:creationId xmlns:a16="http://schemas.microsoft.com/office/drawing/2014/main" id="{C3211195-D3EC-4876-81A4-EA7121727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3" name="Connecteur droit 822">
                  <a:extLst>
                    <a:ext uri="{FF2B5EF4-FFF2-40B4-BE49-F238E27FC236}">
                      <a16:creationId xmlns:a16="http://schemas.microsoft.com/office/drawing/2014/main" id="{0AFC20C0-DAF2-4B09-80A1-09F20C18F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71" name="Connecteur droit 770">
              <a:extLst>
                <a:ext uri="{FF2B5EF4-FFF2-40B4-BE49-F238E27FC236}">
                  <a16:creationId xmlns:a16="http://schemas.microsoft.com/office/drawing/2014/main" id="{BF7FA10D-DCA7-4A54-926A-8E72DD669B71}"/>
                </a:ext>
              </a:extLst>
            </p:cNvPr>
            <p:cNvCxnSpPr>
              <a:cxnSpLocks/>
              <a:endCxn id="777" idx="6"/>
            </p:cNvCxnSpPr>
            <p:nvPr/>
          </p:nvCxnSpPr>
          <p:spPr>
            <a:xfrm flipV="1">
              <a:off x="7645491" y="5505705"/>
              <a:ext cx="136260" cy="294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2" name="Ellipse 771">
              <a:extLst>
                <a:ext uri="{FF2B5EF4-FFF2-40B4-BE49-F238E27FC236}">
                  <a16:creationId xmlns:a16="http://schemas.microsoft.com/office/drawing/2014/main" id="{E355B89C-9CC6-4EDC-8B37-6C3FF2512F65}"/>
                </a:ext>
              </a:extLst>
            </p:cNvPr>
            <p:cNvSpPr/>
            <p:nvPr/>
          </p:nvSpPr>
          <p:spPr>
            <a:xfrm>
              <a:off x="5224607" y="5497209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73" name="Groupe 772">
              <a:extLst>
                <a:ext uri="{FF2B5EF4-FFF2-40B4-BE49-F238E27FC236}">
                  <a16:creationId xmlns:a16="http://schemas.microsoft.com/office/drawing/2014/main" id="{AD6E9027-2812-4A56-A875-4D90B4F70E3D}"/>
                </a:ext>
              </a:extLst>
            </p:cNvPr>
            <p:cNvGrpSpPr/>
            <p:nvPr/>
          </p:nvGrpSpPr>
          <p:grpSpPr>
            <a:xfrm>
              <a:off x="4203298" y="5430225"/>
              <a:ext cx="894573" cy="139978"/>
              <a:chOff x="3792057" y="3484869"/>
              <a:chExt cx="894573" cy="139978"/>
            </a:xfrm>
          </p:grpSpPr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7012E93B-E9A4-476E-B80C-2306CFEDC3ED}"/>
                  </a:ext>
                </a:extLst>
              </p:cNvPr>
              <p:cNvSpPr/>
              <p:nvPr/>
            </p:nvSpPr>
            <p:spPr>
              <a:xfrm>
                <a:off x="4316665" y="350134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09" name="Connecteur droit 808">
                <a:extLst>
                  <a:ext uri="{FF2B5EF4-FFF2-40B4-BE49-F238E27FC236}">
                    <a16:creationId xmlns:a16="http://schemas.microsoft.com/office/drawing/2014/main" id="{77A9C0F3-BC11-42E0-9B4D-DEE794B4A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0711" y="3554858"/>
                <a:ext cx="475954" cy="549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0" name="Groupe 809">
                <a:extLst>
                  <a:ext uri="{FF2B5EF4-FFF2-40B4-BE49-F238E27FC236}">
                    <a16:creationId xmlns:a16="http://schemas.microsoft.com/office/drawing/2014/main" id="{6A0D836D-E105-462E-B214-8EE19E565F83}"/>
                  </a:ext>
                </a:extLst>
              </p:cNvPr>
              <p:cNvGrpSpPr/>
              <p:nvPr/>
            </p:nvGrpSpPr>
            <p:grpSpPr>
              <a:xfrm>
                <a:off x="3792057" y="3484869"/>
                <a:ext cx="48912" cy="139978"/>
                <a:chOff x="1538662" y="1143263"/>
                <a:chExt cx="73531" cy="223624"/>
              </a:xfrm>
            </p:grpSpPr>
            <p:cxnSp>
              <p:nvCxnSpPr>
                <p:cNvPr id="811" name="Connecteur droit 810">
                  <a:extLst>
                    <a:ext uri="{FF2B5EF4-FFF2-40B4-BE49-F238E27FC236}">
                      <a16:creationId xmlns:a16="http://schemas.microsoft.com/office/drawing/2014/main" id="{C1AA17E0-3F56-4777-AFC4-C88A09816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2" name="Connecteur droit 811">
                  <a:extLst>
                    <a:ext uri="{FF2B5EF4-FFF2-40B4-BE49-F238E27FC236}">
                      <a16:creationId xmlns:a16="http://schemas.microsoft.com/office/drawing/2014/main" id="{8EFE1BAE-6866-46FC-B940-0F9941F80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Connecteur droit 812">
                  <a:extLst>
                    <a:ext uri="{FF2B5EF4-FFF2-40B4-BE49-F238E27FC236}">
                      <a16:creationId xmlns:a16="http://schemas.microsoft.com/office/drawing/2014/main" id="{AE4C1384-1253-4FC1-8983-B06935B09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4" name="Connecteur droit 813">
                  <a:extLst>
                    <a:ext uri="{FF2B5EF4-FFF2-40B4-BE49-F238E27FC236}">
                      <a16:creationId xmlns:a16="http://schemas.microsoft.com/office/drawing/2014/main" id="{3AC6A66F-05ED-4834-B356-F5500B18F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74" name="Ellipse 773">
              <a:extLst>
                <a:ext uri="{FF2B5EF4-FFF2-40B4-BE49-F238E27FC236}">
                  <a16:creationId xmlns:a16="http://schemas.microsoft.com/office/drawing/2014/main" id="{E2B28DFB-3D9C-4366-B160-44F966BC72E2}"/>
                </a:ext>
              </a:extLst>
            </p:cNvPr>
            <p:cNvSpPr/>
            <p:nvPr/>
          </p:nvSpPr>
          <p:spPr>
            <a:xfrm>
              <a:off x="5867314" y="5498570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5" name="Ellipse 774">
              <a:extLst>
                <a:ext uri="{FF2B5EF4-FFF2-40B4-BE49-F238E27FC236}">
                  <a16:creationId xmlns:a16="http://schemas.microsoft.com/office/drawing/2014/main" id="{8D53B945-0B50-4AA1-9AC4-DE578928C0C4}"/>
                </a:ext>
              </a:extLst>
            </p:cNvPr>
            <p:cNvSpPr/>
            <p:nvPr/>
          </p:nvSpPr>
          <p:spPr>
            <a:xfrm>
              <a:off x="6495471" y="5497209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id="{32F641AE-58B3-492A-9160-1495118F3537}"/>
                </a:ext>
              </a:extLst>
            </p:cNvPr>
            <p:cNvSpPr/>
            <p:nvPr/>
          </p:nvSpPr>
          <p:spPr>
            <a:xfrm>
              <a:off x="7120212" y="5492593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7" name="Ellipse 776">
              <a:extLst>
                <a:ext uri="{FF2B5EF4-FFF2-40B4-BE49-F238E27FC236}">
                  <a16:creationId xmlns:a16="http://schemas.microsoft.com/office/drawing/2014/main" id="{8DAEA8D3-9F2E-4139-9A2E-805786DE334D}"/>
                </a:ext>
              </a:extLst>
            </p:cNvPr>
            <p:cNvSpPr/>
            <p:nvPr/>
          </p:nvSpPr>
          <p:spPr>
            <a:xfrm>
              <a:off x="7751339" y="5491396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78" name="Groupe 777">
              <a:extLst>
                <a:ext uri="{FF2B5EF4-FFF2-40B4-BE49-F238E27FC236}">
                  <a16:creationId xmlns:a16="http://schemas.microsoft.com/office/drawing/2014/main" id="{DD8D26DE-A7F5-4C7F-B60D-CFBA6BCC5C11}"/>
                </a:ext>
              </a:extLst>
            </p:cNvPr>
            <p:cNvGrpSpPr/>
            <p:nvPr/>
          </p:nvGrpSpPr>
          <p:grpSpPr>
            <a:xfrm>
              <a:off x="7691561" y="5181093"/>
              <a:ext cx="148747" cy="324612"/>
              <a:chOff x="7249709" y="320635"/>
              <a:chExt cx="223617" cy="518588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6505857-55CC-4F3F-B2A4-34F5420D7A6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1" name="Ellipse 800">
                <a:extLst>
                  <a:ext uri="{FF2B5EF4-FFF2-40B4-BE49-F238E27FC236}">
                    <a16:creationId xmlns:a16="http://schemas.microsoft.com/office/drawing/2014/main" id="{CE4BA36C-9901-417C-ADB2-9082C1883614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802" name="Groupe 801">
                <a:extLst>
                  <a:ext uri="{FF2B5EF4-FFF2-40B4-BE49-F238E27FC236}">
                    <a16:creationId xmlns:a16="http://schemas.microsoft.com/office/drawing/2014/main" id="{6B2A15EB-6F90-41BE-A0D5-7680A6532EC0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803" name="Connecteur droit 802">
                  <a:extLst>
                    <a:ext uri="{FF2B5EF4-FFF2-40B4-BE49-F238E27FC236}">
                      <a16:creationId xmlns:a16="http://schemas.microsoft.com/office/drawing/2014/main" id="{3C593B06-639E-4707-98C5-1502F7798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4" name="Connecteur droit 803">
                  <a:extLst>
                    <a:ext uri="{FF2B5EF4-FFF2-40B4-BE49-F238E27FC236}">
                      <a16:creationId xmlns:a16="http://schemas.microsoft.com/office/drawing/2014/main" id="{8D6F851F-A0B4-47E0-90D2-26B967949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Connecteur droit 804">
                  <a:extLst>
                    <a:ext uri="{FF2B5EF4-FFF2-40B4-BE49-F238E27FC236}">
                      <a16:creationId xmlns:a16="http://schemas.microsoft.com/office/drawing/2014/main" id="{8D2D22DB-055B-4898-BF53-B83FE3FD9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6" name="Connecteur droit 805">
                  <a:extLst>
                    <a:ext uri="{FF2B5EF4-FFF2-40B4-BE49-F238E27FC236}">
                      <a16:creationId xmlns:a16="http://schemas.microsoft.com/office/drawing/2014/main" id="{D3F47C63-EE65-4BAD-8DC9-7C6802EED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5239243B-ED36-496B-B0DD-D732F9FDD7BD}"/>
                </a:ext>
              </a:extLst>
            </p:cNvPr>
            <p:cNvCxnSpPr>
              <a:cxnSpLocks/>
            </p:cNvCxnSpPr>
            <p:nvPr/>
          </p:nvCxnSpPr>
          <p:spPr>
            <a:xfrm>
              <a:off x="5106173" y="5511950"/>
              <a:ext cx="265316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Ellipse 779">
              <a:extLst>
                <a:ext uri="{FF2B5EF4-FFF2-40B4-BE49-F238E27FC236}">
                  <a16:creationId xmlns:a16="http://schemas.microsoft.com/office/drawing/2014/main" id="{9FFF8E83-2E0C-4DD1-B175-2731D606591A}"/>
                </a:ext>
              </a:extLst>
            </p:cNvPr>
            <p:cNvSpPr/>
            <p:nvPr/>
          </p:nvSpPr>
          <p:spPr>
            <a:xfrm>
              <a:off x="4421246" y="5434826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ZoneTexte 780">
                  <a:extLst>
                    <a:ext uri="{FF2B5EF4-FFF2-40B4-BE49-F238E27FC236}">
                      <a16:creationId xmlns:a16="http://schemas.microsoft.com/office/drawing/2014/main" id="{F07EE559-79D1-4FB5-AD8C-1A42385B0E7B}"/>
                    </a:ext>
                  </a:extLst>
                </p:cNvPr>
                <p:cNvSpPr txBox="1"/>
                <p:nvPr/>
              </p:nvSpPr>
              <p:spPr>
                <a:xfrm>
                  <a:off x="7720804" y="5139603"/>
                  <a:ext cx="3254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781" name="ZoneTexte 780">
                  <a:extLst>
                    <a:ext uri="{FF2B5EF4-FFF2-40B4-BE49-F238E27FC236}">
                      <a16:creationId xmlns:a16="http://schemas.microsoft.com/office/drawing/2014/main" id="{F07EE559-79D1-4FB5-AD8C-1A42385B0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04" y="5139603"/>
                  <a:ext cx="325409" cy="230832"/>
                </a:xfrm>
                <a:prstGeom prst="rect">
                  <a:avLst/>
                </a:prstGeom>
                <a:blipFill>
                  <a:blip r:embed="rId1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ZoneTexte 781">
                  <a:extLst>
                    <a:ext uri="{FF2B5EF4-FFF2-40B4-BE49-F238E27FC236}">
                      <a16:creationId xmlns:a16="http://schemas.microsoft.com/office/drawing/2014/main" id="{78E06331-203C-4475-A097-B7C1F02D8D0A}"/>
                    </a:ext>
                  </a:extLst>
                </p:cNvPr>
                <p:cNvSpPr txBox="1"/>
                <p:nvPr/>
              </p:nvSpPr>
              <p:spPr>
                <a:xfrm>
                  <a:off x="4423330" y="5596002"/>
                  <a:ext cx="136191" cy="149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9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782" name="ZoneTexte 781">
                  <a:extLst>
                    <a:ext uri="{FF2B5EF4-FFF2-40B4-BE49-F238E27FC236}">
                      <a16:creationId xmlns:a16="http://schemas.microsoft.com/office/drawing/2014/main" id="{78E06331-203C-4475-A097-B7C1F02D8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3330" y="5596002"/>
                  <a:ext cx="136191" cy="149721"/>
                </a:xfrm>
                <a:prstGeom prst="rect">
                  <a:avLst/>
                </a:prstGeom>
                <a:blipFill>
                  <a:blip r:embed="rId16"/>
                  <a:stretch>
                    <a:fillRect l="-22727" r="-4545" b="-24000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3" name="ZoneTexte 782">
              <a:extLst>
                <a:ext uri="{FF2B5EF4-FFF2-40B4-BE49-F238E27FC236}">
                  <a16:creationId xmlns:a16="http://schemas.microsoft.com/office/drawing/2014/main" id="{88895F88-5697-46ED-A899-2305AC66A9CE}"/>
                </a:ext>
              </a:extLst>
            </p:cNvPr>
            <p:cNvSpPr txBox="1"/>
            <p:nvPr/>
          </p:nvSpPr>
          <p:spPr>
            <a:xfrm>
              <a:off x="4342359" y="5384788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784" name="TextBox 352">
              <a:extLst>
                <a:ext uri="{FF2B5EF4-FFF2-40B4-BE49-F238E27FC236}">
                  <a16:creationId xmlns:a16="http://schemas.microsoft.com/office/drawing/2014/main" id="{21ACE31C-E23D-453A-B886-DB2F5E08E776}"/>
                </a:ext>
              </a:extLst>
            </p:cNvPr>
            <p:cNvSpPr txBox="1"/>
            <p:nvPr/>
          </p:nvSpPr>
          <p:spPr>
            <a:xfrm>
              <a:off x="4784771" y="558301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0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85" name="Connecteur droit avec flèche 784">
              <a:extLst>
                <a:ext uri="{FF2B5EF4-FFF2-40B4-BE49-F238E27FC236}">
                  <a16:creationId xmlns:a16="http://schemas.microsoft.com/office/drawing/2014/main" id="{1BD4BC41-5565-4C5C-BC97-96EEBBA32B10}"/>
                </a:ext>
              </a:extLst>
            </p:cNvPr>
            <p:cNvCxnSpPr>
              <a:cxnSpLocks/>
            </p:cNvCxnSpPr>
            <p:nvPr/>
          </p:nvCxnSpPr>
          <p:spPr>
            <a:xfrm>
              <a:off x="4784771" y="5611411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6" name="TextBox 352">
              <a:extLst>
                <a:ext uri="{FF2B5EF4-FFF2-40B4-BE49-F238E27FC236}">
                  <a16:creationId xmlns:a16="http://schemas.microsoft.com/office/drawing/2014/main" id="{1C71373A-EF32-4FE3-83FA-0B81F5A4881D}"/>
                </a:ext>
              </a:extLst>
            </p:cNvPr>
            <p:cNvSpPr txBox="1"/>
            <p:nvPr/>
          </p:nvSpPr>
          <p:spPr>
            <a:xfrm>
              <a:off x="5408421" y="559046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1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87" name="Connecteur droit avec flèche 786">
              <a:extLst>
                <a:ext uri="{FF2B5EF4-FFF2-40B4-BE49-F238E27FC236}">
                  <a16:creationId xmlns:a16="http://schemas.microsoft.com/office/drawing/2014/main" id="{79F056BC-E922-4DB9-A3C8-9359A0165334}"/>
                </a:ext>
              </a:extLst>
            </p:cNvPr>
            <p:cNvCxnSpPr>
              <a:cxnSpLocks/>
            </p:cNvCxnSpPr>
            <p:nvPr/>
          </p:nvCxnSpPr>
          <p:spPr>
            <a:xfrm>
              <a:off x="5408421" y="561886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8" name="TextBox 352">
              <a:extLst>
                <a:ext uri="{FF2B5EF4-FFF2-40B4-BE49-F238E27FC236}">
                  <a16:creationId xmlns:a16="http://schemas.microsoft.com/office/drawing/2014/main" id="{554711E1-DADF-41D5-B09A-F8894A87BC91}"/>
                </a:ext>
              </a:extLst>
            </p:cNvPr>
            <p:cNvSpPr txBox="1"/>
            <p:nvPr/>
          </p:nvSpPr>
          <p:spPr>
            <a:xfrm>
              <a:off x="6077257" y="559046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2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89" name="Connecteur droit avec flèche 788">
              <a:extLst>
                <a:ext uri="{FF2B5EF4-FFF2-40B4-BE49-F238E27FC236}">
                  <a16:creationId xmlns:a16="http://schemas.microsoft.com/office/drawing/2014/main" id="{E820B690-36D2-43A4-93B5-AEE1AB6BE7B8}"/>
                </a:ext>
              </a:extLst>
            </p:cNvPr>
            <p:cNvCxnSpPr>
              <a:cxnSpLocks/>
            </p:cNvCxnSpPr>
            <p:nvPr/>
          </p:nvCxnSpPr>
          <p:spPr>
            <a:xfrm>
              <a:off x="6077257" y="561886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0" name="TextBox 352">
              <a:extLst>
                <a:ext uri="{FF2B5EF4-FFF2-40B4-BE49-F238E27FC236}">
                  <a16:creationId xmlns:a16="http://schemas.microsoft.com/office/drawing/2014/main" id="{ABF7C9D7-9F34-4D97-A762-735D77533F34}"/>
                </a:ext>
              </a:extLst>
            </p:cNvPr>
            <p:cNvSpPr txBox="1"/>
            <p:nvPr/>
          </p:nvSpPr>
          <p:spPr>
            <a:xfrm>
              <a:off x="6718588" y="559967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3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91" name="Connecteur droit avec flèche 790">
              <a:extLst>
                <a:ext uri="{FF2B5EF4-FFF2-40B4-BE49-F238E27FC236}">
                  <a16:creationId xmlns:a16="http://schemas.microsoft.com/office/drawing/2014/main" id="{52246215-4E97-4B88-B09B-EC1B6194D857}"/>
                </a:ext>
              </a:extLst>
            </p:cNvPr>
            <p:cNvCxnSpPr>
              <a:cxnSpLocks/>
            </p:cNvCxnSpPr>
            <p:nvPr/>
          </p:nvCxnSpPr>
          <p:spPr>
            <a:xfrm>
              <a:off x="6718588" y="562807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2" name="TextBox 352">
              <a:extLst>
                <a:ext uri="{FF2B5EF4-FFF2-40B4-BE49-F238E27FC236}">
                  <a16:creationId xmlns:a16="http://schemas.microsoft.com/office/drawing/2014/main" id="{905E3693-6837-4755-8BF3-39C789A4EE29}"/>
                </a:ext>
              </a:extLst>
            </p:cNvPr>
            <p:cNvSpPr txBox="1"/>
            <p:nvPr/>
          </p:nvSpPr>
          <p:spPr>
            <a:xfrm>
              <a:off x="7346785" y="5592664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4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93" name="Connecteur droit avec flèche 792">
              <a:extLst>
                <a:ext uri="{FF2B5EF4-FFF2-40B4-BE49-F238E27FC236}">
                  <a16:creationId xmlns:a16="http://schemas.microsoft.com/office/drawing/2014/main" id="{D6CB96CF-1A4F-4206-AFEA-DC0B2513127A}"/>
                </a:ext>
              </a:extLst>
            </p:cNvPr>
            <p:cNvCxnSpPr>
              <a:cxnSpLocks/>
            </p:cNvCxnSpPr>
            <p:nvPr/>
          </p:nvCxnSpPr>
          <p:spPr>
            <a:xfrm>
              <a:off x="7346785" y="5621060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4" name="TextBox 355">
              <a:extLst>
                <a:ext uri="{FF2B5EF4-FFF2-40B4-BE49-F238E27FC236}">
                  <a16:creationId xmlns:a16="http://schemas.microsoft.com/office/drawing/2014/main" id="{A204CD17-81E4-43AA-BF20-1E17A42F626A}"/>
                </a:ext>
              </a:extLst>
            </p:cNvPr>
            <p:cNvSpPr txBox="1"/>
            <p:nvPr/>
          </p:nvSpPr>
          <p:spPr>
            <a:xfrm>
              <a:off x="5120506" y="5332438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0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sp>
          <p:nvSpPr>
            <p:cNvPr id="795" name="TextBox 355">
              <a:extLst>
                <a:ext uri="{FF2B5EF4-FFF2-40B4-BE49-F238E27FC236}">
                  <a16:creationId xmlns:a16="http://schemas.microsoft.com/office/drawing/2014/main" id="{4D0B8B80-9870-4852-8F64-9F4533FBA92B}"/>
                </a:ext>
              </a:extLst>
            </p:cNvPr>
            <p:cNvSpPr txBox="1"/>
            <p:nvPr/>
          </p:nvSpPr>
          <p:spPr>
            <a:xfrm>
              <a:off x="5765364" y="5332988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796" name="TextBox 355">
              <a:extLst>
                <a:ext uri="{FF2B5EF4-FFF2-40B4-BE49-F238E27FC236}">
                  <a16:creationId xmlns:a16="http://schemas.microsoft.com/office/drawing/2014/main" id="{8E592547-C62F-4DC1-89B3-B460B80C755A}"/>
                </a:ext>
              </a:extLst>
            </p:cNvPr>
            <p:cNvSpPr txBox="1"/>
            <p:nvPr/>
          </p:nvSpPr>
          <p:spPr>
            <a:xfrm>
              <a:off x="6394127" y="5330972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797" name="TextBox 355">
              <a:extLst>
                <a:ext uri="{FF2B5EF4-FFF2-40B4-BE49-F238E27FC236}">
                  <a16:creationId xmlns:a16="http://schemas.microsoft.com/office/drawing/2014/main" id="{2A2AF1E5-1511-4872-87AC-5F32C1313E4D}"/>
                </a:ext>
              </a:extLst>
            </p:cNvPr>
            <p:cNvSpPr txBox="1"/>
            <p:nvPr/>
          </p:nvSpPr>
          <p:spPr>
            <a:xfrm>
              <a:off x="7014861" y="5327988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3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sp>
          <p:nvSpPr>
            <p:cNvPr id="798" name="TextBox 355">
              <a:extLst>
                <a:ext uri="{FF2B5EF4-FFF2-40B4-BE49-F238E27FC236}">
                  <a16:creationId xmlns:a16="http://schemas.microsoft.com/office/drawing/2014/main" id="{4DC10AC2-791F-4C04-B8A7-30688D8E9EB8}"/>
                </a:ext>
              </a:extLst>
            </p:cNvPr>
            <p:cNvSpPr txBox="1"/>
            <p:nvPr/>
          </p:nvSpPr>
          <p:spPr>
            <a:xfrm>
              <a:off x="7642368" y="5471442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4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99" name="Connecteur droit avec flèche 798">
              <a:extLst>
                <a:ext uri="{FF2B5EF4-FFF2-40B4-BE49-F238E27FC236}">
                  <a16:creationId xmlns:a16="http://schemas.microsoft.com/office/drawing/2014/main" id="{A2B9E9B7-09E6-4FBB-A0E0-E18F2950E013}"/>
                </a:ext>
              </a:extLst>
            </p:cNvPr>
            <p:cNvCxnSpPr>
              <a:cxnSpLocks/>
              <a:stCxn id="801" idx="4"/>
              <a:endCxn id="801" idx="0"/>
            </p:cNvCxnSpPr>
            <p:nvPr/>
          </p:nvCxnSpPr>
          <p:spPr>
            <a:xfrm>
              <a:off x="7765934" y="5297284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4" name="Groupe 833">
            <a:extLst>
              <a:ext uri="{FF2B5EF4-FFF2-40B4-BE49-F238E27FC236}">
                <a16:creationId xmlns:a16="http://schemas.microsoft.com/office/drawing/2014/main" id="{DC6C40B7-6E97-427C-836D-517DC8A15416}"/>
              </a:ext>
            </a:extLst>
          </p:cNvPr>
          <p:cNvGrpSpPr/>
          <p:nvPr/>
        </p:nvGrpSpPr>
        <p:grpSpPr>
          <a:xfrm>
            <a:off x="9034464" y="4728744"/>
            <a:ext cx="658554" cy="118015"/>
            <a:chOff x="7682980" y="3100476"/>
            <a:chExt cx="990028" cy="188537"/>
          </a:xfrm>
        </p:grpSpPr>
        <p:sp>
          <p:nvSpPr>
            <p:cNvPr id="835" name="Rectangle 834">
              <a:extLst>
                <a:ext uri="{FF2B5EF4-FFF2-40B4-BE49-F238E27FC236}">
                  <a16:creationId xmlns:a16="http://schemas.microsoft.com/office/drawing/2014/main" id="{127E4E01-8B6B-49E2-91F6-83F7D6549C35}"/>
                </a:ext>
              </a:extLst>
            </p:cNvPr>
            <p:cNvSpPr/>
            <p:nvPr/>
          </p:nvSpPr>
          <p:spPr>
            <a:xfrm>
              <a:off x="7905172" y="3100476"/>
              <a:ext cx="556180" cy="188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36" name="Connecteur droit 835">
              <a:extLst>
                <a:ext uri="{FF2B5EF4-FFF2-40B4-BE49-F238E27FC236}">
                  <a16:creationId xmlns:a16="http://schemas.microsoft.com/office/drawing/2014/main" id="{83A346D8-3063-479E-9B30-ECCCF1FDA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352" y="319067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Connecteur droit 836">
              <a:extLst>
                <a:ext uri="{FF2B5EF4-FFF2-40B4-BE49-F238E27FC236}">
                  <a16:creationId xmlns:a16="http://schemas.microsoft.com/office/drawing/2014/main" id="{83CD6F7F-C4D0-4563-AACD-8B601F945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3515" y="3190677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8" name="Ellipse 837">
              <a:extLst>
                <a:ext uri="{FF2B5EF4-FFF2-40B4-BE49-F238E27FC236}">
                  <a16:creationId xmlns:a16="http://schemas.microsoft.com/office/drawing/2014/main" id="{7536D64D-3970-48E3-BB41-05750691140C}"/>
                </a:ext>
              </a:extLst>
            </p:cNvPr>
            <p:cNvSpPr/>
            <p:nvPr/>
          </p:nvSpPr>
          <p:spPr>
            <a:xfrm>
              <a:off x="7682980" y="3168476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39" name="TextBox 352">
            <a:extLst>
              <a:ext uri="{FF2B5EF4-FFF2-40B4-BE49-F238E27FC236}">
                <a16:creationId xmlns:a16="http://schemas.microsoft.com/office/drawing/2014/main" id="{3D365BDA-FF3F-4FE2-A49D-FDDC420977D6}"/>
              </a:ext>
            </a:extLst>
          </p:cNvPr>
          <p:cNvSpPr txBox="1"/>
          <p:nvPr/>
        </p:nvSpPr>
        <p:spPr>
          <a:xfrm>
            <a:off x="9226646" y="486884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7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40" name="Connecteur droit avec flèche 839">
            <a:extLst>
              <a:ext uri="{FF2B5EF4-FFF2-40B4-BE49-F238E27FC236}">
                <a16:creationId xmlns:a16="http://schemas.microsoft.com/office/drawing/2014/main" id="{E7A5FD27-76AE-46C6-A76A-D954D105D2CA}"/>
              </a:ext>
            </a:extLst>
          </p:cNvPr>
          <p:cNvCxnSpPr>
            <a:cxnSpLocks/>
          </p:cNvCxnSpPr>
          <p:nvPr/>
        </p:nvCxnSpPr>
        <p:spPr>
          <a:xfrm>
            <a:off x="9226646" y="489724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1" name="TextBox 348">
            <a:extLst>
              <a:ext uri="{FF2B5EF4-FFF2-40B4-BE49-F238E27FC236}">
                <a16:creationId xmlns:a16="http://schemas.microsoft.com/office/drawing/2014/main" id="{73B3F0BA-245E-4213-91F0-56B133987C4E}"/>
              </a:ext>
            </a:extLst>
          </p:cNvPr>
          <p:cNvSpPr txBox="1"/>
          <p:nvPr/>
        </p:nvSpPr>
        <p:spPr>
          <a:xfrm>
            <a:off x="8923383" y="4746670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3"/>
                </a:solidFill>
              </a:rPr>
              <a:t>8</a:t>
            </a:r>
          </a:p>
        </p:txBody>
      </p:sp>
      <p:grpSp>
        <p:nvGrpSpPr>
          <p:cNvPr id="865" name="Groupe 864">
            <a:extLst>
              <a:ext uri="{FF2B5EF4-FFF2-40B4-BE49-F238E27FC236}">
                <a16:creationId xmlns:a16="http://schemas.microsoft.com/office/drawing/2014/main" id="{E09C3387-4C37-409F-891A-189837791216}"/>
              </a:ext>
            </a:extLst>
          </p:cNvPr>
          <p:cNvGrpSpPr/>
          <p:nvPr/>
        </p:nvGrpSpPr>
        <p:grpSpPr>
          <a:xfrm>
            <a:off x="5480315" y="5018982"/>
            <a:ext cx="2593436" cy="826136"/>
            <a:chOff x="5480315" y="4174934"/>
            <a:chExt cx="2593436" cy="826136"/>
          </a:xfrm>
        </p:grpSpPr>
        <p:grpSp>
          <p:nvGrpSpPr>
            <p:cNvPr id="866" name="Groupe 865">
              <a:extLst>
                <a:ext uri="{FF2B5EF4-FFF2-40B4-BE49-F238E27FC236}">
                  <a16:creationId xmlns:a16="http://schemas.microsoft.com/office/drawing/2014/main" id="{6DA7552C-8F70-46FC-BBAF-BBE24F273E6B}"/>
                </a:ext>
              </a:extLst>
            </p:cNvPr>
            <p:cNvGrpSpPr/>
            <p:nvPr/>
          </p:nvGrpSpPr>
          <p:grpSpPr>
            <a:xfrm>
              <a:off x="5480315" y="4185525"/>
              <a:ext cx="2359993" cy="651439"/>
              <a:chOff x="2294375" y="2768137"/>
              <a:chExt cx="3547861" cy="1040716"/>
            </a:xfrm>
          </p:grpSpPr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724E7E64-1EA7-4C3E-8C1E-25FA2EA39203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2DCF8B2D-43ED-458C-82D6-41C1893A9718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5" name="Connecteur droit 884">
                <a:extLst>
                  <a:ext uri="{FF2B5EF4-FFF2-40B4-BE49-F238E27FC236}">
                    <a16:creationId xmlns:a16="http://schemas.microsoft.com/office/drawing/2014/main" id="{66D6B6CB-EBD6-48E7-9C01-010601C73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Connecteur droit 885">
                <a:extLst>
                  <a:ext uri="{FF2B5EF4-FFF2-40B4-BE49-F238E27FC236}">
                    <a16:creationId xmlns:a16="http://schemas.microsoft.com/office/drawing/2014/main" id="{CBF1A923-E2B9-459F-BFDF-911897FCB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E891F6AC-70C0-4FF4-B086-E4112BDA8E9D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8" name="Connecteur droit 887">
                <a:extLst>
                  <a:ext uri="{FF2B5EF4-FFF2-40B4-BE49-F238E27FC236}">
                    <a16:creationId xmlns:a16="http://schemas.microsoft.com/office/drawing/2014/main" id="{54557429-E5D8-4679-9B19-521510EF7690}"/>
                  </a:ext>
                </a:extLst>
              </p:cNvPr>
              <p:cNvCxnSpPr>
                <a:cxnSpLocks/>
                <a:stCxn id="884" idx="3"/>
                <a:endCxn id="887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9" name="Groupe 888">
                <a:extLst>
                  <a:ext uri="{FF2B5EF4-FFF2-40B4-BE49-F238E27FC236}">
                    <a16:creationId xmlns:a16="http://schemas.microsoft.com/office/drawing/2014/main" id="{B8B5E0AE-6CD2-4025-8B54-120135966862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919" name="Connecteur droit 918">
                  <a:extLst>
                    <a:ext uri="{FF2B5EF4-FFF2-40B4-BE49-F238E27FC236}">
                      <a16:creationId xmlns:a16="http://schemas.microsoft.com/office/drawing/2014/main" id="{0425635E-17EF-44AD-9555-36C640C28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Connecteur droit 919">
                  <a:extLst>
                    <a:ext uri="{FF2B5EF4-FFF2-40B4-BE49-F238E27FC236}">
                      <a16:creationId xmlns:a16="http://schemas.microsoft.com/office/drawing/2014/main" id="{387B7E6A-6AFC-4A89-AAF0-FCA5194D0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Connecteur droit 920">
                  <a:extLst>
                    <a:ext uri="{FF2B5EF4-FFF2-40B4-BE49-F238E27FC236}">
                      <a16:creationId xmlns:a16="http://schemas.microsoft.com/office/drawing/2014/main" id="{03B805A2-F79E-4146-9A88-65810B2C8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Connecteur droit 921">
                  <a:extLst>
                    <a:ext uri="{FF2B5EF4-FFF2-40B4-BE49-F238E27FC236}">
                      <a16:creationId xmlns:a16="http://schemas.microsoft.com/office/drawing/2014/main" id="{D2F8C0D9-2C32-4096-8437-50356D9F2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0" name="Connecteur droit 889">
                <a:extLst>
                  <a:ext uri="{FF2B5EF4-FFF2-40B4-BE49-F238E27FC236}">
                    <a16:creationId xmlns:a16="http://schemas.microsoft.com/office/drawing/2014/main" id="{D57F6DA8-E8E9-4063-BFBC-F45730992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1" name="Ellipse 890">
                <a:extLst>
                  <a:ext uri="{FF2B5EF4-FFF2-40B4-BE49-F238E27FC236}">
                    <a16:creationId xmlns:a16="http://schemas.microsoft.com/office/drawing/2014/main" id="{E7BB327D-4A99-47BE-9D7F-6AF57707AB84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892" name="Groupe 891">
                <a:extLst>
                  <a:ext uri="{FF2B5EF4-FFF2-40B4-BE49-F238E27FC236}">
                    <a16:creationId xmlns:a16="http://schemas.microsoft.com/office/drawing/2014/main" id="{6DFABC3C-B7BC-49A0-AF75-7D892D7325C7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915" name="Connecteur droit 914">
                  <a:extLst>
                    <a:ext uri="{FF2B5EF4-FFF2-40B4-BE49-F238E27FC236}">
                      <a16:creationId xmlns:a16="http://schemas.microsoft.com/office/drawing/2014/main" id="{56D039B7-6BF9-45DC-A08E-8C25352C12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Connecteur droit 915">
                  <a:extLst>
                    <a:ext uri="{FF2B5EF4-FFF2-40B4-BE49-F238E27FC236}">
                      <a16:creationId xmlns:a16="http://schemas.microsoft.com/office/drawing/2014/main" id="{E83A9023-F282-420D-9650-606DD74A9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Connecteur droit 916">
                  <a:extLst>
                    <a:ext uri="{FF2B5EF4-FFF2-40B4-BE49-F238E27FC236}">
                      <a16:creationId xmlns:a16="http://schemas.microsoft.com/office/drawing/2014/main" id="{67C7034A-2D4A-406A-9FC3-A88D5759E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Connecteur droit 917">
                  <a:extLst>
                    <a:ext uri="{FF2B5EF4-FFF2-40B4-BE49-F238E27FC236}">
                      <a16:creationId xmlns:a16="http://schemas.microsoft.com/office/drawing/2014/main" id="{B63FF5E9-A748-4FE8-ACB6-733E10E27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3" name="Groupe 892">
                <a:extLst>
                  <a:ext uri="{FF2B5EF4-FFF2-40B4-BE49-F238E27FC236}">
                    <a16:creationId xmlns:a16="http://schemas.microsoft.com/office/drawing/2014/main" id="{9ECE4C66-7D21-479B-9403-5378A2384C41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906" name="Connecteur droit 905">
                  <a:extLst>
                    <a:ext uri="{FF2B5EF4-FFF2-40B4-BE49-F238E27FC236}">
                      <a16:creationId xmlns:a16="http://schemas.microsoft.com/office/drawing/2014/main" id="{7EBFCF1D-D519-4D84-98E2-6241B4164672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7" name="Connecteur droit 906">
                  <a:extLst>
                    <a:ext uri="{FF2B5EF4-FFF2-40B4-BE49-F238E27FC236}">
                      <a16:creationId xmlns:a16="http://schemas.microsoft.com/office/drawing/2014/main" id="{405B58D1-842F-44E0-9C90-100F8288BE92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Connecteur droit 907">
                  <a:extLst>
                    <a:ext uri="{FF2B5EF4-FFF2-40B4-BE49-F238E27FC236}">
                      <a16:creationId xmlns:a16="http://schemas.microsoft.com/office/drawing/2014/main" id="{B3E82BE8-17A9-4766-83D9-2059F5764C92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Connecteur droit 908">
                  <a:extLst>
                    <a:ext uri="{FF2B5EF4-FFF2-40B4-BE49-F238E27FC236}">
                      <a16:creationId xmlns:a16="http://schemas.microsoft.com/office/drawing/2014/main" id="{2A58F487-1770-4219-AEDC-60EAC4516B8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0" name="Groupe 909">
                  <a:extLst>
                    <a:ext uri="{FF2B5EF4-FFF2-40B4-BE49-F238E27FC236}">
                      <a16:creationId xmlns:a16="http://schemas.microsoft.com/office/drawing/2014/main" id="{81FF7345-5D3E-460A-BFAC-504121D97FD8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911" name="Connecteur droit 910">
                    <a:extLst>
                      <a:ext uri="{FF2B5EF4-FFF2-40B4-BE49-F238E27FC236}">
                        <a16:creationId xmlns:a16="http://schemas.microsoft.com/office/drawing/2014/main" id="{1D388163-91A1-421D-804D-BB63D2FFE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2" name="Connecteur droit 911">
                    <a:extLst>
                      <a:ext uri="{FF2B5EF4-FFF2-40B4-BE49-F238E27FC236}">
                        <a16:creationId xmlns:a16="http://schemas.microsoft.com/office/drawing/2014/main" id="{2DD3B87F-5117-40BD-AC10-CA5550B39E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3" name="Connecteur droit 912">
                    <a:extLst>
                      <a:ext uri="{FF2B5EF4-FFF2-40B4-BE49-F238E27FC236}">
                        <a16:creationId xmlns:a16="http://schemas.microsoft.com/office/drawing/2014/main" id="{28D27ACF-6E04-476D-954D-49D1196506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4" name="Connecteur droit 913">
                    <a:extLst>
                      <a:ext uri="{FF2B5EF4-FFF2-40B4-BE49-F238E27FC236}">
                        <a16:creationId xmlns:a16="http://schemas.microsoft.com/office/drawing/2014/main" id="{162DFD78-B348-4866-8835-A0C12DC334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94" name="Connecteur droit 893">
                <a:extLst>
                  <a:ext uri="{FF2B5EF4-FFF2-40B4-BE49-F238E27FC236}">
                    <a16:creationId xmlns:a16="http://schemas.microsoft.com/office/drawing/2014/main" id="{B477526A-AB03-4D63-B251-DAC7C6F60344}"/>
                  </a:ext>
                </a:extLst>
              </p:cNvPr>
              <p:cNvCxnSpPr>
                <a:cxnSpLocks/>
                <a:endCxn id="897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5" name="Ellipse 894">
                <a:extLst>
                  <a:ext uri="{FF2B5EF4-FFF2-40B4-BE49-F238E27FC236}">
                    <a16:creationId xmlns:a16="http://schemas.microsoft.com/office/drawing/2014/main" id="{9244D13D-E3B2-4E5E-BE6E-34B5F4C385E7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96" name="Ellipse 895">
                <a:extLst>
                  <a:ext uri="{FF2B5EF4-FFF2-40B4-BE49-F238E27FC236}">
                    <a16:creationId xmlns:a16="http://schemas.microsoft.com/office/drawing/2014/main" id="{A6AF62F0-D2BA-4292-97D8-5EDA55F9DAF3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97" name="Ellipse 896">
                <a:extLst>
                  <a:ext uri="{FF2B5EF4-FFF2-40B4-BE49-F238E27FC236}">
                    <a16:creationId xmlns:a16="http://schemas.microsoft.com/office/drawing/2014/main" id="{95D981E9-BA88-47FC-866E-7FCA3C4B99FB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898" name="Groupe 897">
                <a:extLst>
                  <a:ext uri="{FF2B5EF4-FFF2-40B4-BE49-F238E27FC236}">
                    <a16:creationId xmlns:a16="http://schemas.microsoft.com/office/drawing/2014/main" id="{B72EA10C-9B36-42A2-B016-670FB75D2714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899" name="Connecteur droit 898">
                  <a:extLst>
                    <a:ext uri="{FF2B5EF4-FFF2-40B4-BE49-F238E27FC236}">
                      <a16:creationId xmlns:a16="http://schemas.microsoft.com/office/drawing/2014/main" id="{01B9CF6B-576C-4D3E-B444-884445CBB6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0" name="Ellipse 899">
                  <a:extLst>
                    <a:ext uri="{FF2B5EF4-FFF2-40B4-BE49-F238E27FC236}">
                      <a16:creationId xmlns:a16="http://schemas.microsoft.com/office/drawing/2014/main" id="{0320D4D4-90F6-4277-BCBD-E4F528F63391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901" name="Groupe 900">
                  <a:extLst>
                    <a:ext uri="{FF2B5EF4-FFF2-40B4-BE49-F238E27FC236}">
                      <a16:creationId xmlns:a16="http://schemas.microsoft.com/office/drawing/2014/main" id="{B33EE24D-BE88-43AC-80DD-4481229918A9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902" name="Connecteur droit 901">
                    <a:extLst>
                      <a:ext uri="{FF2B5EF4-FFF2-40B4-BE49-F238E27FC236}">
                        <a16:creationId xmlns:a16="http://schemas.microsoft.com/office/drawing/2014/main" id="{481F9840-FCE6-42EB-BBC5-0C45FA6B48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3" name="Connecteur droit 902">
                    <a:extLst>
                      <a:ext uri="{FF2B5EF4-FFF2-40B4-BE49-F238E27FC236}">
                        <a16:creationId xmlns:a16="http://schemas.microsoft.com/office/drawing/2014/main" id="{E1118A85-B38F-4F22-8EC7-3EF3515962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4" name="Connecteur droit 903">
                    <a:extLst>
                      <a:ext uri="{FF2B5EF4-FFF2-40B4-BE49-F238E27FC236}">
                        <a16:creationId xmlns:a16="http://schemas.microsoft.com/office/drawing/2014/main" id="{9A7E8FAC-B3AC-42E5-B3F7-2BE117315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5" name="Connecteur droit 904">
                    <a:extLst>
                      <a:ext uri="{FF2B5EF4-FFF2-40B4-BE49-F238E27FC236}">
                        <a16:creationId xmlns:a16="http://schemas.microsoft.com/office/drawing/2014/main" id="{0F8DD5FA-5369-4A70-AA53-0A475CE09E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67" name="Ellipse 866">
              <a:extLst>
                <a:ext uri="{FF2B5EF4-FFF2-40B4-BE49-F238E27FC236}">
                  <a16:creationId xmlns:a16="http://schemas.microsoft.com/office/drawing/2014/main" id="{6C3CBABA-54D8-4011-AC3B-8AC1BD43071E}"/>
                </a:ext>
              </a:extLst>
            </p:cNvPr>
            <p:cNvSpPr/>
            <p:nvPr/>
          </p:nvSpPr>
          <p:spPr>
            <a:xfrm>
              <a:off x="5673531" y="4436873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8" name="ZoneTexte 867">
              <a:extLst>
                <a:ext uri="{FF2B5EF4-FFF2-40B4-BE49-F238E27FC236}">
                  <a16:creationId xmlns:a16="http://schemas.microsoft.com/office/drawing/2014/main" id="{CEA3035E-D26F-4445-BDFF-6BE83FC7EE1C}"/>
                </a:ext>
              </a:extLst>
            </p:cNvPr>
            <p:cNvSpPr txBox="1"/>
            <p:nvPr/>
          </p:nvSpPr>
          <p:spPr>
            <a:xfrm>
              <a:off x="5592298" y="4385427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9" name="ZoneTexte 868">
                  <a:extLst>
                    <a:ext uri="{FF2B5EF4-FFF2-40B4-BE49-F238E27FC236}">
                      <a16:creationId xmlns:a16="http://schemas.microsoft.com/office/drawing/2014/main" id="{11B51848-0077-46B0-A59A-22071FC68E80}"/>
                    </a:ext>
                  </a:extLst>
                </p:cNvPr>
                <p:cNvSpPr txBox="1"/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869" name="ZoneTexte 868">
                  <a:extLst>
                    <a:ext uri="{FF2B5EF4-FFF2-40B4-BE49-F238E27FC236}">
                      <a16:creationId xmlns:a16="http://schemas.microsoft.com/office/drawing/2014/main" id="{11B51848-0077-46B0-A59A-22071FC68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blipFill>
                  <a:blip r:embed="rId8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ZoneTexte 869">
                  <a:extLst>
                    <a:ext uri="{FF2B5EF4-FFF2-40B4-BE49-F238E27FC236}">
                      <a16:creationId xmlns:a16="http://schemas.microsoft.com/office/drawing/2014/main" id="{E925472D-5F32-4FBF-A994-042775B01D97}"/>
                    </a:ext>
                  </a:extLst>
                </p:cNvPr>
                <p:cNvSpPr txBox="1"/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870" name="ZoneTexte 869">
                  <a:extLst>
                    <a:ext uri="{FF2B5EF4-FFF2-40B4-BE49-F238E27FC236}">
                      <a16:creationId xmlns:a16="http://schemas.microsoft.com/office/drawing/2014/main" id="{E925472D-5F32-4FBF-A994-042775B01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blipFill>
                  <a:blip r:embed="rId1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ZoneTexte 870">
                  <a:extLst>
                    <a:ext uri="{FF2B5EF4-FFF2-40B4-BE49-F238E27FC236}">
                      <a16:creationId xmlns:a16="http://schemas.microsoft.com/office/drawing/2014/main" id="{17B943D9-639B-47A9-933E-D4191128B00F}"/>
                    </a:ext>
                  </a:extLst>
                </p:cNvPr>
                <p:cNvSpPr txBox="1"/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871" name="ZoneTexte 870">
                  <a:extLst>
                    <a:ext uri="{FF2B5EF4-FFF2-40B4-BE49-F238E27FC236}">
                      <a16:creationId xmlns:a16="http://schemas.microsoft.com/office/drawing/2014/main" id="{17B943D9-639B-47A9-933E-D4191128B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2" name="TextBox 352">
              <a:extLst>
                <a:ext uri="{FF2B5EF4-FFF2-40B4-BE49-F238E27FC236}">
                  <a16:creationId xmlns:a16="http://schemas.microsoft.com/office/drawing/2014/main" id="{A51AAC94-EE99-4035-A13A-432289289522}"/>
                </a:ext>
              </a:extLst>
            </p:cNvPr>
            <p:cNvSpPr txBox="1"/>
            <p:nvPr/>
          </p:nvSpPr>
          <p:spPr>
            <a:xfrm>
              <a:off x="6053675" y="458741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73" name="Connecteur droit avec flèche 872">
              <a:extLst>
                <a:ext uri="{FF2B5EF4-FFF2-40B4-BE49-F238E27FC236}">
                  <a16:creationId xmlns:a16="http://schemas.microsoft.com/office/drawing/2014/main" id="{1963DB8E-79BA-4EA5-874E-70AB13F9CECB}"/>
                </a:ext>
              </a:extLst>
            </p:cNvPr>
            <p:cNvCxnSpPr>
              <a:cxnSpLocks/>
            </p:cNvCxnSpPr>
            <p:nvPr/>
          </p:nvCxnSpPr>
          <p:spPr>
            <a:xfrm>
              <a:off x="6053675" y="461581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4" name="TextBox 352">
              <a:extLst>
                <a:ext uri="{FF2B5EF4-FFF2-40B4-BE49-F238E27FC236}">
                  <a16:creationId xmlns:a16="http://schemas.microsoft.com/office/drawing/2014/main" id="{459BF9DC-682E-4AED-8279-19296439F0F9}"/>
                </a:ext>
              </a:extLst>
            </p:cNvPr>
            <p:cNvSpPr txBox="1"/>
            <p:nvPr/>
          </p:nvSpPr>
          <p:spPr>
            <a:xfrm>
              <a:off x="6682764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75" name="Connecteur droit avec flèche 874">
              <a:extLst>
                <a:ext uri="{FF2B5EF4-FFF2-40B4-BE49-F238E27FC236}">
                  <a16:creationId xmlns:a16="http://schemas.microsoft.com/office/drawing/2014/main" id="{38A2418C-CA92-442A-B21E-B761C699BE61}"/>
                </a:ext>
              </a:extLst>
            </p:cNvPr>
            <p:cNvCxnSpPr>
              <a:cxnSpLocks/>
            </p:cNvCxnSpPr>
            <p:nvPr/>
          </p:nvCxnSpPr>
          <p:spPr>
            <a:xfrm>
              <a:off x="6682764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6" name="TextBox 352">
              <a:extLst>
                <a:ext uri="{FF2B5EF4-FFF2-40B4-BE49-F238E27FC236}">
                  <a16:creationId xmlns:a16="http://schemas.microsoft.com/office/drawing/2014/main" id="{3EDD6342-F38F-4B62-8ED5-6D628282DF60}"/>
                </a:ext>
              </a:extLst>
            </p:cNvPr>
            <p:cNvSpPr txBox="1"/>
            <p:nvPr/>
          </p:nvSpPr>
          <p:spPr>
            <a:xfrm>
              <a:off x="7323215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77" name="Connecteur droit avec flèche 876">
              <a:extLst>
                <a:ext uri="{FF2B5EF4-FFF2-40B4-BE49-F238E27FC236}">
                  <a16:creationId xmlns:a16="http://schemas.microsoft.com/office/drawing/2014/main" id="{35F4D15C-25EF-4E24-AB61-209ADFF4480A}"/>
                </a:ext>
              </a:extLst>
            </p:cNvPr>
            <p:cNvCxnSpPr>
              <a:cxnSpLocks/>
            </p:cNvCxnSpPr>
            <p:nvPr/>
          </p:nvCxnSpPr>
          <p:spPr>
            <a:xfrm>
              <a:off x="7323215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8" name="TextBox 355">
              <a:extLst>
                <a:ext uri="{FF2B5EF4-FFF2-40B4-BE49-F238E27FC236}">
                  <a16:creationId xmlns:a16="http://schemas.microsoft.com/office/drawing/2014/main" id="{27BDF036-5A7C-4CC9-83F5-AB6CD658E50A}"/>
                </a:ext>
              </a:extLst>
            </p:cNvPr>
            <p:cNvSpPr txBox="1"/>
            <p:nvPr/>
          </p:nvSpPr>
          <p:spPr>
            <a:xfrm>
              <a:off x="6392627" y="4326404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879" name="TextBox 355">
              <a:extLst>
                <a:ext uri="{FF2B5EF4-FFF2-40B4-BE49-F238E27FC236}">
                  <a16:creationId xmlns:a16="http://schemas.microsoft.com/office/drawing/2014/main" id="{9A084694-F1DE-4629-BDE7-2F99C2D4BDAD}"/>
                </a:ext>
              </a:extLst>
            </p:cNvPr>
            <p:cNvSpPr txBox="1"/>
            <p:nvPr/>
          </p:nvSpPr>
          <p:spPr>
            <a:xfrm>
              <a:off x="7026589" y="4318281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880" name="TextBox 355">
              <a:extLst>
                <a:ext uri="{FF2B5EF4-FFF2-40B4-BE49-F238E27FC236}">
                  <a16:creationId xmlns:a16="http://schemas.microsoft.com/office/drawing/2014/main" id="{A3F25C32-A098-4B0F-A64E-4B72C7E8BA8E}"/>
                </a:ext>
              </a:extLst>
            </p:cNvPr>
            <p:cNvSpPr txBox="1"/>
            <p:nvPr/>
          </p:nvSpPr>
          <p:spPr>
            <a:xfrm>
              <a:off x="7643095" y="4464037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81" name="Connecteur droit avec flèche 880">
              <a:extLst>
                <a:ext uri="{FF2B5EF4-FFF2-40B4-BE49-F238E27FC236}">
                  <a16:creationId xmlns:a16="http://schemas.microsoft.com/office/drawing/2014/main" id="{03536029-9AD3-44BD-ABF4-836EE4FDE865}"/>
                </a:ext>
              </a:extLst>
            </p:cNvPr>
            <p:cNvCxnSpPr>
              <a:cxnSpLocks/>
              <a:stCxn id="891" idx="4"/>
              <a:endCxn id="891" idx="0"/>
            </p:cNvCxnSpPr>
            <p:nvPr/>
          </p:nvCxnSpPr>
          <p:spPr>
            <a:xfrm flipV="1">
              <a:off x="6507543" y="4606200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Connecteur droit avec flèche 881">
              <a:extLst>
                <a:ext uri="{FF2B5EF4-FFF2-40B4-BE49-F238E27FC236}">
                  <a16:creationId xmlns:a16="http://schemas.microsoft.com/office/drawing/2014/main" id="{A2F9A682-AE59-4F2F-BC4B-29AB1985E66F}"/>
                </a:ext>
              </a:extLst>
            </p:cNvPr>
            <p:cNvCxnSpPr>
              <a:cxnSpLocks/>
              <a:stCxn id="900" idx="4"/>
              <a:endCxn id="900" idx="0"/>
            </p:cNvCxnSpPr>
            <p:nvPr/>
          </p:nvCxnSpPr>
          <p:spPr>
            <a:xfrm>
              <a:off x="7765934" y="4301716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3" name="Connecteur droit 922">
            <a:extLst>
              <a:ext uri="{FF2B5EF4-FFF2-40B4-BE49-F238E27FC236}">
                <a16:creationId xmlns:a16="http://schemas.microsoft.com/office/drawing/2014/main" id="{CE7A81DE-C7C0-4B6B-AD4F-A10C5F229AED}"/>
              </a:ext>
            </a:extLst>
          </p:cNvPr>
          <p:cNvCxnSpPr>
            <a:cxnSpLocks/>
            <a:stCxn id="838" idx="2"/>
            <a:endCxn id="777" idx="5"/>
          </p:cNvCxnSpPr>
          <p:nvPr/>
        </p:nvCxnSpPr>
        <p:spPr>
          <a:xfrm flipH="1">
            <a:off x="7777297" y="4785618"/>
            <a:ext cx="1257167" cy="156727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Connecteur droit 923">
            <a:extLst>
              <a:ext uri="{FF2B5EF4-FFF2-40B4-BE49-F238E27FC236}">
                <a16:creationId xmlns:a16="http://schemas.microsoft.com/office/drawing/2014/main" id="{3520EB59-5808-44DB-9E12-C8431AC4F249}"/>
              </a:ext>
            </a:extLst>
          </p:cNvPr>
          <p:cNvCxnSpPr>
            <a:cxnSpLocks/>
            <a:endCxn id="233" idx="4"/>
          </p:cNvCxnSpPr>
          <p:nvPr/>
        </p:nvCxnSpPr>
        <p:spPr>
          <a:xfrm flipV="1">
            <a:off x="9701658" y="3417001"/>
            <a:ext cx="443884" cy="1363289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ZoneTexte 924">
            <a:extLst>
              <a:ext uri="{FF2B5EF4-FFF2-40B4-BE49-F238E27FC236}">
                <a16:creationId xmlns:a16="http://schemas.microsoft.com/office/drawing/2014/main" id="{51FCFF6F-0164-4B54-8ADA-7CF7D3F475C7}"/>
              </a:ext>
            </a:extLst>
          </p:cNvPr>
          <p:cNvSpPr txBox="1"/>
          <p:nvPr/>
        </p:nvSpPr>
        <p:spPr>
          <a:xfrm>
            <a:off x="4706520" y="5146808"/>
            <a:ext cx="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TCd8</a:t>
            </a:r>
          </a:p>
        </p:txBody>
      </p:sp>
      <p:sp>
        <p:nvSpPr>
          <p:cNvPr id="696" name="ZoneTexte 615">
            <a:extLst>
              <a:ext uri="{FF2B5EF4-FFF2-40B4-BE49-F238E27FC236}">
                <a16:creationId xmlns:a16="http://schemas.microsoft.com/office/drawing/2014/main" id="{A8F056A5-5B69-479B-866C-13AD1C944E78}"/>
              </a:ext>
            </a:extLst>
          </p:cNvPr>
          <p:cNvSpPr txBox="1"/>
          <p:nvPr/>
        </p:nvSpPr>
        <p:spPr>
          <a:xfrm>
            <a:off x="2330917" y="2835000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ZoneTexte 30">
                <a:extLst>
                  <a:ext uri="{FF2B5EF4-FFF2-40B4-BE49-F238E27FC236}">
                    <a16:creationId xmlns:a16="http://schemas.microsoft.com/office/drawing/2014/main" id="{F15874A6-AB0C-4612-BD33-89B96E830525}"/>
                  </a:ext>
                </a:extLst>
              </p:cNvPr>
              <p:cNvSpPr txBox="1"/>
              <p:nvPr/>
            </p:nvSpPr>
            <p:spPr>
              <a:xfrm>
                <a:off x="3802130" y="3304910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697" name="ZoneTexte 30">
                <a:extLst>
                  <a:ext uri="{FF2B5EF4-FFF2-40B4-BE49-F238E27FC236}">
                    <a16:creationId xmlns:a16="http://schemas.microsoft.com/office/drawing/2014/main" id="{F15874A6-AB0C-4612-BD33-89B96E830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30" y="3304910"/>
                <a:ext cx="341760" cy="230832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ZoneTexte 387">
                <a:extLst>
                  <a:ext uri="{FF2B5EF4-FFF2-40B4-BE49-F238E27FC236}">
                    <a16:creationId xmlns:a16="http://schemas.microsoft.com/office/drawing/2014/main" id="{5827AA54-698E-43EA-85F6-4BF6CE079C06}"/>
                  </a:ext>
                </a:extLst>
              </p:cNvPr>
              <p:cNvSpPr txBox="1"/>
              <p:nvPr/>
            </p:nvSpPr>
            <p:spPr>
              <a:xfrm>
                <a:off x="6515150" y="2744427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698" name="ZoneTexte 387">
                <a:extLst>
                  <a:ext uri="{FF2B5EF4-FFF2-40B4-BE49-F238E27FC236}">
                    <a16:creationId xmlns:a16="http://schemas.microsoft.com/office/drawing/2014/main" id="{5827AA54-698E-43EA-85F6-4BF6CE07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50" y="2744427"/>
                <a:ext cx="325409" cy="230832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roupe 1">
            <a:extLst>
              <a:ext uri="{FF2B5EF4-FFF2-40B4-BE49-F238E27FC236}">
                <a16:creationId xmlns:a16="http://schemas.microsoft.com/office/drawing/2014/main" id="{8B24FF58-4D17-4E72-A4CF-095DB5F85B85}"/>
              </a:ext>
            </a:extLst>
          </p:cNvPr>
          <p:cNvGrpSpPr/>
          <p:nvPr/>
        </p:nvGrpSpPr>
        <p:grpSpPr>
          <a:xfrm>
            <a:off x="2959732" y="2713746"/>
            <a:ext cx="3672414" cy="654714"/>
            <a:chOff x="2967090" y="1630338"/>
            <a:chExt cx="3672414" cy="654714"/>
          </a:xfrm>
        </p:grpSpPr>
        <p:cxnSp>
          <p:nvCxnSpPr>
            <p:cNvPr id="700" name="Connecteur droit 6">
              <a:extLst>
                <a:ext uri="{FF2B5EF4-FFF2-40B4-BE49-F238E27FC236}">
                  <a16:creationId xmlns:a16="http://schemas.microsoft.com/office/drawing/2014/main" id="{8F7B7E1E-C740-4BBE-8CC9-B2FCE72E445A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Connecteur droit 8">
              <a:extLst>
                <a:ext uri="{FF2B5EF4-FFF2-40B4-BE49-F238E27FC236}">
                  <a16:creationId xmlns:a16="http://schemas.microsoft.com/office/drawing/2014/main" id="{1091C3A5-2844-4BEE-96C0-9C3CA9B5EF4B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61D518B2-1EF8-44B2-ADEF-9A2A329A6B2A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E2043561-783C-4233-8202-686F9E5E728F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6A5E5626-4D04-496F-90AF-0BB2F68E5B22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708" name="Connecteur droit 2">
              <a:extLst>
                <a:ext uri="{FF2B5EF4-FFF2-40B4-BE49-F238E27FC236}">
                  <a16:creationId xmlns:a16="http://schemas.microsoft.com/office/drawing/2014/main" id="{2B3EF523-AFE9-4640-BE17-9AC08757BE42}"/>
                </a:ext>
              </a:extLst>
            </p:cNvPr>
            <p:cNvCxnSpPr>
              <a:cxnSpLocks/>
              <a:stCxn id="706" idx="3"/>
              <a:endCxn id="707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9" name="Groupe 38">
              <a:extLst>
                <a:ext uri="{FF2B5EF4-FFF2-40B4-BE49-F238E27FC236}">
                  <a16:creationId xmlns:a16="http://schemas.microsoft.com/office/drawing/2014/main" id="{C0F6D6F7-BE61-4068-A63A-1CA410283517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956" name="Connecteur droit 10">
                <a:extLst>
                  <a:ext uri="{FF2B5EF4-FFF2-40B4-BE49-F238E27FC236}">
                    <a16:creationId xmlns:a16="http://schemas.microsoft.com/office/drawing/2014/main" id="{76005689-DD7B-4875-AA79-B49F0660C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Connecteur droit 13">
                <a:extLst>
                  <a:ext uri="{FF2B5EF4-FFF2-40B4-BE49-F238E27FC236}">
                    <a16:creationId xmlns:a16="http://schemas.microsoft.com/office/drawing/2014/main" id="{5EC9E281-AE78-40B3-9CC2-2C2E04CC18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Connecteur droit 35">
                <a:extLst>
                  <a:ext uri="{FF2B5EF4-FFF2-40B4-BE49-F238E27FC236}">
                    <a16:creationId xmlns:a16="http://schemas.microsoft.com/office/drawing/2014/main" id="{6DD8B946-BC9F-49B0-8D47-11FB65ACC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Connecteur droit 37">
                <a:extLst>
                  <a:ext uri="{FF2B5EF4-FFF2-40B4-BE49-F238E27FC236}">
                    <a16:creationId xmlns:a16="http://schemas.microsoft.com/office/drawing/2014/main" id="{0CADC442-D2F0-4078-A142-D097093CDB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Connecteur droit 16">
              <a:extLst>
                <a:ext uri="{FF2B5EF4-FFF2-40B4-BE49-F238E27FC236}">
                  <a16:creationId xmlns:a16="http://schemas.microsoft.com/office/drawing/2014/main" id="{6434482D-ABD0-438F-8BE3-F9691AD3F712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1" name="Ellipse 18">
              <a:extLst>
                <a:ext uri="{FF2B5EF4-FFF2-40B4-BE49-F238E27FC236}">
                  <a16:creationId xmlns:a16="http://schemas.microsoft.com/office/drawing/2014/main" id="{D116B571-4B31-48A1-BC62-2CEF280E4A8D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712" name="Groupe 39">
              <a:extLst>
                <a:ext uri="{FF2B5EF4-FFF2-40B4-BE49-F238E27FC236}">
                  <a16:creationId xmlns:a16="http://schemas.microsoft.com/office/drawing/2014/main" id="{80A3ABCF-92E1-48C6-B7F3-27CF340446CB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952" name="Connecteur droit 40">
                <a:extLst>
                  <a:ext uri="{FF2B5EF4-FFF2-40B4-BE49-F238E27FC236}">
                    <a16:creationId xmlns:a16="http://schemas.microsoft.com/office/drawing/2014/main" id="{11DE703A-8E74-4597-AADF-AB08237EA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Connecteur droit 41">
                <a:extLst>
                  <a:ext uri="{FF2B5EF4-FFF2-40B4-BE49-F238E27FC236}">
                    <a16:creationId xmlns:a16="http://schemas.microsoft.com/office/drawing/2014/main" id="{E932C9D4-8792-4847-8321-B56399FFA1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Connecteur droit 42">
                <a:extLst>
                  <a:ext uri="{FF2B5EF4-FFF2-40B4-BE49-F238E27FC236}">
                    <a16:creationId xmlns:a16="http://schemas.microsoft.com/office/drawing/2014/main" id="{99AEEF65-B8D4-4E44-9F44-339426A3F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Connecteur droit 43">
                <a:extLst>
                  <a:ext uri="{FF2B5EF4-FFF2-40B4-BE49-F238E27FC236}">
                    <a16:creationId xmlns:a16="http://schemas.microsoft.com/office/drawing/2014/main" id="{9B9542B7-F63A-4418-9585-26A787AE8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3" name="Groupe 49">
              <a:extLst>
                <a:ext uri="{FF2B5EF4-FFF2-40B4-BE49-F238E27FC236}">
                  <a16:creationId xmlns:a16="http://schemas.microsoft.com/office/drawing/2014/main" id="{6FBC8AED-DEDA-4977-89D3-6CE662E924D7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943" name="Connecteur droit 9">
                <a:extLst>
                  <a:ext uri="{FF2B5EF4-FFF2-40B4-BE49-F238E27FC236}">
                    <a16:creationId xmlns:a16="http://schemas.microsoft.com/office/drawing/2014/main" id="{74A2EB44-493B-4454-BDC7-B100D9F0432D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Connecteur droit 15">
                <a:extLst>
                  <a:ext uri="{FF2B5EF4-FFF2-40B4-BE49-F238E27FC236}">
                    <a16:creationId xmlns:a16="http://schemas.microsoft.com/office/drawing/2014/main" id="{1D94E808-AB73-4A86-BA4E-B98A663B8AD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Connecteur droit 24">
                <a:extLst>
                  <a:ext uri="{FF2B5EF4-FFF2-40B4-BE49-F238E27FC236}">
                    <a16:creationId xmlns:a16="http://schemas.microsoft.com/office/drawing/2014/main" id="{C1412667-5FBF-4FAB-8BD8-335ED7F31669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Connecteur droit 25">
                <a:extLst>
                  <a:ext uri="{FF2B5EF4-FFF2-40B4-BE49-F238E27FC236}">
                    <a16:creationId xmlns:a16="http://schemas.microsoft.com/office/drawing/2014/main" id="{B836C6AB-8AEB-4B55-9626-E7CB1501295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7" name="Groupe 44">
                <a:extLst>
                  <a:ext uri="{FF2B5EF4-FFF2-40B4-BE49-F238E27FC236}">
                    <a16:creationId xmlns:a16="http://schemas.microsoft.com/office/drawing/2014/main" id="{461B9D90-0537-49D6-9589-D675B65B1D7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948" name="Connecteur droit 45">
                  <a:extLst>
                    <a:ext uri="{FF2B5EF4-FFF2-40B4-BE49-F238E27FC236}">
                      <a16:creationId xmlns:a16="http://schemas.microsoft.com/office/drawing/2014/main" id="{8A8E5613-A6BC-4A2E-ABDD-7E3E4403B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Connecteur droit 46">
                  <a:extLst>
                    <a:ext uri="{FF2B5EF4-FFF2-40B4-BE49-F238E27FC236}">
                      <a16:creationId xmlns:a16="http://schemas.microsoft.com/office/drawing/2014/main" id="{AFB337ED-3EA1-40E6-BB42-32C4464CF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Connecteur droit 47">
                  <a:extLst>
                    <a:ext uri="{FF2B5EF4-FFF2-40B4-BE49-F238E27FC236}">
                      <a16:creationId xmlns:a16="http://schemas.microsoft.com/office/drawing/2014/main" id="{A3B1DDD7-34E5-4CE0-AB6C-48D721A2A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Connecteur droit 48">
                  <a:extLst>
                    <a:ext uri="{FF2B5EF4-FFF2-40B4-BE49-F238E27FC236}">
                      <a16:creationId xmlns:a16="http://schemas.microsoft.com/office/drawing/2014/main" id="{7BC6C633-8D27-4A03-820B-E4A94235A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5" name="Connecteur droit 52">
              <a:extLst>
                <a:ext uri="{FF2B5EF4-FFF2-40B4-BE49-F238E27FC236}">
                  <a16:creationId xmlns:a16="http://schemas.microsoft.com/office/drawing/2014/main" id="{D1188C7B-DFCB-440F-BB2A-E2ABEDBB1658}"/>
                </a:ext>
              </a:extLst>
            </p:cNvPr>
            <p:cNvCxnSpPr>
              <a:cxnSpLocks/>
              <a:stCxn id="707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9DB5C431-8898-4DCE-BECE-17B057C2BC11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BDA4792-7C44-45B5-B1C4-1E7BD747A5D5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718" name="Connecteur droit 59">
              <a:extLst>
                <a:ext uri="{FF2B5EF4-FFF2-40B4-BE49-F238E27FC236}">
                  <a16:creationId xmlns:a16="http://schemas.microsoft.com/office/drawing/2014/main" id="{FE948386-6D8A-41E9-BC69-B5A749824E9F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9" name="Groupe 60">
              <a:extLst>
                <a:ext uri="{FF2B5EF4-FFF2-40B4-BE49-F238E27FC236}">
                  <a16:creationId xmlns:a16="http://schemas.microsoft.com/office/drawing/2014/main" id="{9E3752DB-50F8-4F0D-95B2-A5321C75DAD0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934" name="Connecteur droit 61">
                <a:extLst>
                  <a:ext uri="{FF2B5EF4-FFF2-40B4-BE49-F238E27FC236}">
                    <a16:creationId xmlns:a16="http://schemas.microsoft.com/office/drawing/2014/main" id="{1C771BD0-37B2-4DFE-AE5B-2FFC095C2C7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Connecteur droit 62">
                <a:extLst>
                  <a:ext uri="{FF2B5EF4-FFF2-40B4-BE49-F238E27FC236}">
                    <a16:creationId xmlns:a16="http://schemas.microsoft.com/office/drawing/2014/main" id="{21C688A4-27A0-45B6-A791-E7B666EBCC5B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Connecteur droit 63">
                <a:extLst>
                  <a:ext uri="{FF2B5EF4-FFF2-40B4-BE49-F238E27FC236}">
                    <a16:creationId xmlns:a16="http://schemas.microsoft.com/office/drawing/2014/main" id="{C244B7C5-D439-47CD-949F-FF4D8E961A4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7" name="Connecteur droit 64">
                <a:extLst>
                  <a:ext uri="{FF2B5EF4-FFF2-40B4-BE49-F238E27FC236}">
                    <a16:creationId xmlns:a16="http://schemas.microsoft.com/office/drawing/2014/main" id="{CBD93198-3097-48B9-B814-E236967F277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8" name="Groupe 65">
                <a:extLst>
                  <a:ext uri="{FF2B5EF4-FFF2-40B4-BE49-F238E27FC236}">
                    <a16:creationId xmlns:a16="http://schemas.microsoft.com/office/drawing/2014/main" id="{A4E37124-88FA-4496-9099-BB7451AE6AD8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939" name="Connecteur droit 66">
                  <a:extLst>
                    <a:ext uri="{FF2B5EF4-FFF2-40B4-BE49-F238E27FC236}">
                      <a16:creationId xmlns:a16="http://schemas.microsoft.com/office/drawing/2014/main" id="{2F2FB81A-8EA2-4BB2-A06C-A065CE415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Connecteur droit 67">
                  <a:extLst>
                    <a:ext uri="{FF2B5EF4-FFF2-40B4-BE49-F238E27FC236}">
                      <a16:creationId xmlns:a16="http://schemas.microsoft.com/office/drawing/2014/main" id="{F360FB3E-0514-4023-A55E-9B85918EC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Connecteur droit 68">
                  <a:extLst>
                    <a:ext uri="{FF2B5EF4-FFF2-40B4-BE49-F238E27FC236}">
                      <a16:creationId xmlns:a16="http://schemas.microsoft.com/office/drawing/2014/main" id="{D7F47D7B-756E-4820-B0BB-A6F04C70B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Connecteur droit 69">
                  <a:extLst>
                    <a:ext uri="{FF2B5EF4-FFF2-40B4-BE49-F238E27FC236}">
                      <a16:creationId xmlns:a16="http://schemas.microsoft.com/office/drawing/2014/main" id="{E4F3FD15-8FB7-4C60-AC08-82FCD353F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0" name="Connecteur droit 70">
              <a:extLst>
                <a:ext uri="{FF2B5EF4-FFF2-40B4-BE49-F238E27FC236}">
                  <a16:creationId xmlns:a16="http://schemas.microsoft.com/office/drawing/2014/main" id="{BF38E4DD-1399-4891-A622-5077F3E4CBDC}"/>
                </a:ext>
              </a:extLst>
            </p:cNvPr>
            <p:cNvCxnSpPr>
              <a:cxnSpLocks/>
              <a:endCxn id="724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97">
              <a:extLst>
                <a:ext uri="{FF2B5EF4-FFF2-40B4-BE49-F238E27FC236}">
                  <a16:creationId xmlns:a16="http://schemas.microsoft.com/office/drawing/2014/main" id="{A34BA947-D311-4AF1-91F4-BB0DF6854C51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22" name="Ellipse 98">
              <a:extLst>
                <a:ext uri="{FF2B5EF4-FFF2-40B4-BE49-F238E27FC236}">
                  <a16:creationId xmlns:a16="http://schemas.microsoft.com/office/drawing/2014/main" id="{FB7AF8E1-1645-4685-91F5-CAD8A4480AFC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23" name="Ellipse 99">
              <a:extLst>
                <a:ext uri="{FF2B5EF4-FFF2-40B4-BE49-F238E27FC236}">
                  <a16:creationId xmlns:a16="http://schemas.microsoft.com/office/drawing/2014/main" id="{0A11D41F-16D7-4661-BF42-8E08040730C7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24" name="Ellipse 100">
              <a:extLst>
                <a:ext uri="{FF2B5EF4-FFF2-40B4-BE49-F238E27FC236}">
                  <a16:creationId xmlns:a16="http://schemas.microsoft.com/office/drawing/2014/main" id="{65042177-FADD-40C7-8C9A-0B53276FE609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725" name="Groupe 111">
              <a:extLst>
                <a:ext uri="{FF2B5EF4-FFF2-40B4-BE49-F238E27FC236}">
                  <a16:creationId xmlns:a16="http://schemas.microsoft.com/office/drawing/2014/main" id="{AA3D06F5-9948-4A3E-BA44-9C7F1AAE958A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927" name="Connecteur droit 102">
                <a:extLst>
                  <a:ext uri="{FF2B5EF4-FFF2-40B4-BE49-F238E27FC236}">
                    <a16:creationId xmlns:a16="http://schemas.microsoft.com/office/drawing/2014/main" id="{C2F5CC94-1AF2-4D5F-A595-3563A39CF2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8" name="Ellipse 103">
                <a:extLst>
                  <a:ext uri="{FF2B5EF4-FFF2-40B4-BE49-F238E27FC236}">
                    <a16:creationId xmlns:a16="http://schemas.microsoft.com/office/drawing/2014/main" id="{ADF1C8B0-EF6D-49E1-938F-0434B081AAA3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929" name="Groupe 104">
                <a:extLst>
                  <a:ext uri="{FF2B5EF4-FFF2-40B4-BE49-F238E27FC236}">
                    <a16:creationId xmlns:a16="http://schemas.microsoft.com/office/drawing/2014/main" id="{1706391B-01B3-4580-812C-91B75D26560F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930" name="Connecteur droit 105">
                  <a:extLst>
                    <a:ext uri="{FF2B5EF4-FFF2-40B4-BE49-F238E27FC236}">
                      <a16:creationId xmlns:a16="http://schemas.microsoft.com/office/drawing/2014/main" id="{95899685-FD61-4E3B-96F3-346E5667A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Connecteur droit 106">
                  <a:extLst>
                    <a:ext uri="{FF2B5EF4-FFF2-40B4-BE49-F238E27FC236}">
                      <a16:creationId xmlns:a16="http://schemas.microsoft.com/office/drawing/2014/main" id="{27BD5B62-6292-46ED-8D47-FED886E29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2" name="Connecteur droit 107">
                  <a:extLst>
                    <a:ext uri="{FF2B5EF4-FFF2-40B4-BE49-F238E27FC236}">
                      <a16:creationId xmlns:a16="http://schemas.microsoft.com/office/drawing/2014/main" id="{8D6199A6-A1EB-4ED1-8691-4AAFD1196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Connecteur droit 108">
                  <a:extLst>
                    <a:ext uri="{FF2B5EF4-FFF2-40B4-BE49-F238E27FC236}">
                      <a16:creationId xmlns:a16="http://schemas.microsoft.com/office/drawing/2014/main" id="{9D447A3F-11A5-4B40-94BB-AFBDD48E63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D5DADE2D-11B6-47A1-9489-B560454BBEDE}"/>
                </a:ext>
              </a:extLst>
            </p:cNvPr>
            <p:cNvSpPr txBox="1"/>
            <p:nvPr/>
          </p:nvSpPr>
          <p:spPr>
            <a:xfrm>
              <a:off x="6402942" y="190897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B194498A-EDC6-4FC5-932C-0A5E8B1A5341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C588CB47-44CF-438C-BDD8-81D5C7B6202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841D9339-5311-4F38-A37E-145724CF313E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5ABA64D2-8C31-4E17-9A90-EDE25A4B04EC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731" name="Groupe 27">
              <a:extLst>
                <a:ext uri="{FF2B5EF4-FFF2-40B4-BE49-F238E27FC236}">
                  <a16:creationId xmlns:a16="http://schemas.microsoft.com/office/drawing/2014/main" id="{09EA0928-30DA-430E-88BF-6DA6F48F33F8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807" name="TextBox 352">
                <a:extLst>
                  <a:ext uri="{FF2B5EF4-FFF2-40B4-BE49-F238E27FC236}">
                    <a16:creationId xmlns:a16="http://schemas.microsoft.com/office/drawing/2014/main" id="{D6DEDA7D-7DBB-4114-BC85-171A5D84F7F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926" name="Connecteur droit avec flèche 23">
                <a:extLst>
                  <a:ext uri="{FF2B5EF4-FFF2-40B4-BE49-F238E27FC236}">
                    <a16:creationId xmlns:a16="http://schemas.microsoft.com/office/drawing/2014/main" id="{6732EB51-308F-44C2-A659-A497D42A7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2" name="Groupe 372">
              <a:extLst>
                <a:ext uri="{FF2B5EF4-FFF2-40B4-BE49-F238E27FC236}">
                  <a16:creationId xmlns:a16="http://schemas.microsoft.com/office/drawing/2014/main" id="{1DDEE87C-7137-43BC-9DDA-16C46339EB24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752" name="TextBox 352">
                <a:extLst>
                  <a:ext uri="{FF2B5EF4-FFF2-40B4-BE49-F238E27FC236}">
                    <a16:creationId xmlns:a16="http://schemas.microsoft.com/office/drawing/2014/main" id="{C64C41A1-8373-4EE4-9B54-E522D1DE82AA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757" name="Connecteur droit avec flèche 374">
                <a:extLst>
                  <a:ext uri="{FF2B5EF4-FFF2-40B4-BE49-F238E27FC236}">
                    <a16:creationId xmlns:a16="http://schemas.microsoft.com/office/drawing/2014/main" id="{D1CF7CEE-AF02-4759-A858-9ADE8022D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3" name="Groupe 375">
              <a:extLst>
                <a:ext uri="{FF2B5EF4-FFF2-40B4-BE49-F238E27FC236}">
                  <a16:creationId xmlns:a16="http://schemas.microsoft.com/office/drawing/2014/main" id="{EF207903-F8E0-4CE1-863C-12522948FB36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750" name="TextBox 352">
                <a:extLst>
                  <a:ext uri="{FF2B5EF4-FFF2-40B4-BE49-F238E27FC236}">
                    <a16:creationId xmlns:a16="http://schemas.microsoft.com/office/drawing/2014/main" id="{84F7C4A4-370A-432E-BC99-9DF475658530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751" name="Connecteur droit avec flèche 377">
                <a:extLst>
                  <a:ext uri="{FF2B5EF4-FFF2-40B4-BE49-F238E27FC236}">
                    <a16:creationId xmlns:a16="http://schemas.microsoft.com/office/drawing/2014/main" id="{50802DA8-9F3E-42E2-9C72-9529884CEE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4" name="Groupe 378">
              <a:extLst>
                <a:ext uri="{FF2B5EF4-FFF2-40B4-BE49-F238E27FC236}">
                  <a16:creationId xmlns:a16="http://schemas.microsoft.com/office/drawing/2014/main" id="{1D7916F6-CA8F-476E-82DE-837C2AAE05CB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744" name="TextBox 352">
                <a:extLst>
                  <a:ext uri="{FF2B5EF4-FFF2-40B4-BE49-F238E27FC236}">
                    <a16:creationId xmlns:a16="http://schemas.microsoft.com/office/drawing/2014/main" id="{23B2B919-914E-459A-B6D1-B8623290031A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749" name="Connecteur droit avec flèche 380">
                <a:extLst>
                  <a:ext uri="{FF2B5EF4-FFF2-40B4-BE49-F238E27FC236}">
                    <a16:creationId xmlns:a16="http://schemas.microsoft.com/office/drawing/2014/main" id="{80C2E9AB-C81E-459C-A9F4-388C67ADA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5" name="Groupe 381">
              <a:extLst>
                <a:ext uri="{FF2B5EF4-FFF2-40B4-BE49-F238E27FC236}">
                  <a16:creationId xmlns:a16="http://schemas.microsoft.com/office/drawing/2014/main" id="{A813F9C0-DD35-4449-A41D-0B257422AECB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742" name="TextBox 352">
                <a:extLst>
                  <a:ext uri="{FF2B5EF4-FFF2-40B4-BE49-F238E27FC236}">
                    <a16:creationId xmlns:a16="http://schemas.microsoft.com/office/drawing/2014/main" id="{33A350B0-5B6F-4C96-8BA3-1C43D07E63DE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743" name="Connecteur droit avec flèche 383">
                <a:extLst>
                  <a:ext uri="{FF2B5EF4-FFF2-40B4-BE49-F238E27FC236}">
                    <a16:creationId xmlns:a16="http://schemas.microsoft.com/office/drawing/2014/main" id="{CD689FA5-6155-4ABE-985B-6BC64D017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ZoneTexte 31">
                  <a:extLst>
                    <a:ext uri="{FF2B5EF4-FFF2-40B4-BE49-F238E27FC236}">
                      <a16:creationId xmlns:a16="http://schemas.microsoft.com/office/drawing/2014/main" id="{DFB79021-6C50-4C7B-BE0E-210A5EF58B38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22727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7" name="Ellipse 478">
              <a:extLst>
                <a:ext uri="{FF2B5EF4-FFF2-40B4-BE49-F238E27FC236}">
                  <a16:creationId xmlns:a16="http://schemas.microsoft.com/office/drawing/2014/main" id="{296495A1-9030-407F-B68D-529207D234E1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8" name="ZoneTexte 20">
              <a:extLst>
                <a:ext uri="{FF2B5EF4-FFF2-40B4-BE49-F238E27FC236}">
                  <a16:creationId xmlns:a16="http://schemas.microsoft.com/office/drawing/2014/main" id="{0512BF01-578C-4430-851E-839172F2B4F9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739" name="Ellipse 93">
              <a:extLst>
                <a:ext uri="{FF2B5EF4-FFF2-40B4-BE49-F238E27FC236}">
                  <a16:creationId xmlns:a16="http://schemas.microsoft.com/office/drawing/2014/main" id="{F049A56A-62D9-43DE-837C-CF208D2A29F1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740" name="Connecteur droit avec flèche 74">
              <a:extLst>
                <a:ext uri="{FF2B5EF4-FFF2-40B4-BE49-F238E27FC236}">
                  <a16:creationId xmlns:a16="http://schemas.microsoft.com/office/drawing/2014/main" id="{0678B149-EB63-41D9-A161-C18377D1C5FC}"/>
                </a:ext>
              </a:extLst>
            </p:cNvPr>
            <p:cNvCxnSpPr>
              <a:cxnSpLocks/>
              <a:stCxn id="711" idx="4"/>
              <a:endCxn id="711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Connecteur droit avec flèche 485">
              <a:extLst>
                <a:ext uri="{FF2B5EF4-FFF2-40B4-BE49-F238E27FC236}">
                  <a16:creationId xmlns:a16="http://schemas.microsoft.com/office/drawing/2014/main" id="{71493983-2CB4-489B-A049-A4844CE28F69}"/>
                </a:ext>
              </a:extLst>
            </p:cNvPr>
            <p:cNvCxnSpPr>
              <a:cxnSpLocks/>
              <a:stCxn id="928" idx="4"/>
              <a:endCxn id="928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e 278">
            <a:extLst>
              <a:ext uri="{FF2B5EF4-FFF2-40B4-BE49-F238E27FC236}">
                <a16:creationId xmlns:a16="http://schemas.microsoft.com/office/drawing/2014/main" id="{AF2C0ACA-8622-4E17-A060-E1EA3007BD88}"/>
              </a:ext>
            </a:extLst>
          </p:cNvPr>
          <p:cNvGrpSpPr/>
          <p:nvPr/>
        </p:nvGrpSpPr>
        <p:grpSpPr>
          <a:xfrm>
            <a:off x="9048806" y="3101757"/>
            <a:ext cx="658556" cy="118015"/>
            <a:chOff x="7701483" y="2472628"/>
            <a:chExt cx="990030" cy="188536"/>
          </a:xfrm>
        </p:grpSpPr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BAC82495-EE33-45DC-A737-1B843FD792C6}"/>
                </a:ext>
              </a:extLst>
            </p:cNvPr>
            <p:cNvSpPr/>
            <p:nvPr/>
          </p:nvSpPr>
          <p:spPr>
            <a:xfrm>
              <a:off x="7923674" y="24726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963" name="Connecteur droit 280">
              <a:extLst>
                <a:ext uri="{FF2B5EF4-FFF2-40B4-BE49-F238E27FC236}">
                  <a16:creationId xmlns:a16="http://schemas.microsoft.com/office/drawing/2014/main" id="{7B341E2D-AC72-4721-981F-22D43E505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9857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Connecteur droit 281">
              <a:extLst>
                <a:ext uri="{FF2B5EF4-FFF2-40B4-BE49-F238E27FC236}">
                  <a16:creationId xmlns:a16="http://schemas.microsoft.com/office/drawing/2014/main" id="{A4F0AEF4-BFEB-4A3C-A0E0-99A919A11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2020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5" name="Ellipse 282">
              <a:extLst>
                <a:ext uri="{FF2B5EF4-FFF2-40B4-BE49-F238E27FC236}">
                  <a16:creationId xmlns:a16="http://schemas.microsoft.com/office/drawing/2014/main" id="{1125313D-B670-45A7-8AFC-C2EE51FCE95B}"/>
                </a:ext>
              </a:extLst>
            </p:cNvPr>
            <p:cNvSpPr/>
            <p:nvPr/>
          </p:nvSpPr>
          <p:spPr>
            <a:xfrm>
              <a:off x="7701483" y="25406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966" name="Connecteur droit 301">
            <a:extLst>
              <a:ext uri="{FF2B5EF4-FFF2-40B4-BE49-F238E27FC236}">
                <a16:creationId xmlns:a16="http://schemas.microsoft.com/office/drawing/2014/main" id="{8C4D33DE-06F3-429B-9958-11BD1D429647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704832" y="3157728"/>
            <a:ext cx="429958" cy="23484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Connecteur droit avec flèche 410">
            <a:extLst>
              <a:ext uri="{FF2B5EF4-FFF2-40B4-BE49-F238E27FC236}">
                <a16:creationId xmlns:a16="http://schemas.microsoft.com/office/drawing/2014/main" id="{DB1340A5-2FCF-4FCF-BF16-646515ED2046}"/>
              </a:ext>
            </a:extLst>
          </p:cNvPr>
          <p:cNvCxnSpPr>
            <a:cxnSpLocks/>
          </p:cNvCxnSpPr>
          <p:nvPr/>
        </p:nvCxnSpPr>
        <p:spPr>
          <a:xfrm>
            <a:off x="9223900" y="325769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8" name="TextBox 348">
            <a:extLst>
              <a:ext uri="{FF2B5EF4-FFF2-40B4-BE49-F238E27FC236}">
                <a16:creationId xmlns:a16="http://schemas.microsoft.com/office/drawing/2014/main" id="{BE4253A2-B20A-458E-B480-C47067D744F5}"/>
              </a:ext>
            </a:extLst>
          </p:cNvPr>
          <p:cNvSpPr txBox="1"/>
          <p:nvPr/>
        </p:nvSpPr>
        <p:spPr>
          <a:xfrm>
            <a:off x="8942088" y="3144549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4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973" name="TextBox 352">
            <a:extLst>
              <a:ext uri="{FF2B5EF4-FFF2-40B4-BE49-F238E27FC236}">
                <a16:creationId xmlns:a16="http://schemas.microsoft.com/office/drawing/2014/main" id="{EB6E219B-9F9E-4137-AF5C-4139BB5F2C5D}"/>
              </a:ext>
            </a:extLst>
          </p:cNvPr>
          <p:cNvSpPr txBox="1"/>
          <p:nvPr/>
        </p:nvSpPr>
        <p:spPr>
          <a:xfrm>
            <a:off x="9255455" y="321654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974" name="Connecteur droit 612">
            <a:extLst>
              <a:ext uri="{FF2B5EF4-FFF2-40B4-BE49-F238E27FC236}">
                <a16:creationId xmlns:a16="http://schemas.microsoft.com/office/drawing/2014/main" id="{55D3093E-EC1A-4D43-9FB4-2796A135B8DA}"/>
              </a:ext>
            </a:extLst>
          </p:cNvPr>
          <p:cNvCxnSpPr>
            <a:cxnSpLocks/>
            <a:stCxn id="965" idx="2"/>
          </p:cNvCxnSpPr>
          <p:nvPr/>
        </p:nvCxnSpPr>
        <p:spPr>
          <a:xfrm flipH="1" flipV="1">
            <a:off x="6515132" y="3034844"/>
            <a:ext cx="2533674" cy="123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5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D23E6F0-9C86-46E8-9F87-062930F2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6" y="1398707"/>
            <a:ext cx="11646440" cy="4060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1435C-4F0F-4B92-9424-80AD1D3E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0" y="1398707"/>
            <a:ext cx="11646440" cy="40605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FDFBF8-6282-42B8-A41F-52338E4AD773}"/>
              </a:ext>
            </a:extLst>
          </p:cNvPr>
          <p:cNvCxnSpPr/>
          <p:nvPr/>
        </p:nvCxnSpPr>
        <p:spPr>
          <a:xfrm>
            <a:off x="499730" y="5337544"/>
            <a:ext cx="51142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966112-45CD-4BC5-A05C-210FC5A101C1}"/>
              </a:ext>
            </a:extLst>
          </p:cNvPr>
          <p:cNvCxnSpPr>
            <a:cxnSpLocks/>
          </p:cNvCxnSpPr>
          <p:nvPr/>
        </p:nvCxnSpPr>
        <p:spPr>
          <a:xfrm flipV="1">
            <a:off x="6096000" y="2796363"/>
            <a:ext cx="0" cy="1658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514C38-20CC-4651-96A1-CD8D63511CAE}"/>
              </a:ext>
            </a:extLst>
          </p:cNvPr>
          <p:cNvCxnSpPr>
            <a:cxnSpLocks/>
          </p:cNvCxnSpPr>
          <p:nvPr/>
        </p:nvCxnSpPr>
        <p:spPr>
          <a:xfrm>
            <a:off x="8708066" y="5202865"/>
            <a:ext cx="2466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953D0E-75CE-4023-B629-51E6BEF64D43}"/>
              </a:ext>
            </a:extLst>
          </p:cNvPr>
          <p:cNvSpPr txBox="1"/>
          <p:nvPr/>
        </p:nvSpPr>
        <p:spPr>
          <a:xfrm>
            <a:off x="2743202" y="5335501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14.5 m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B6E80-4D8E-4D70-90DA-B357340A4630}"/>
              </a:ext>
            </a:extLst>
          </p:cNvPr>
          <p:cNvSpPr txBox="1"/>
          <p:nvPr/>
        </p:nvSpPr>
        <p:spPr>
          <a:xfrm>
            <a:off x="6244853" y="3256371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m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33C82-E59F-48BB-821F-38B87114F630}"/>
              </a:ext>
            </a:extLst>
          </p:cNvPr>
          <p:cNvSpPr txBox="1"/>
          <p:nvPr/>
        </p:nvSpPr>
        <p:spPr>
          <a:xfrm>
            <a:off x="9672081" y="5274627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m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1629F5-6632-4FEE-B69E-9821A6FDB5F7}"/>
              </a:ext>
            </a:extLst>
          </p:cNvPr>
          <p:cNvCxnSpPr>
            <a:cxnSpLocks/>
          </p:cNvCxnSpPr>
          <p:nvPr/>
        </p:nvCxnSpPr>
        <p:spPr>
          <a:xfrm flipV="1">
            <a:off x="6092456" y="1807535"/>
            <a:ext cx="0" cy="988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B42095-A782-4D20-A5B3-52ED1368C4C7}"/>
              </a:ext>
            </a:extLst>
          </p:cNvPr>
          <p:cNvSpPr txBox="1"/>
          <p:nvPr/>
        </p:nvSpPr>
        <p:spPr>
          <a:xfrm>
            <a:off x="6274973" y="2117283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80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013748-E050-4C6A-80FD-7EFC3D286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4" t="29060"/>
          <a:stretch/>
        </p:blipFill>
        <p:spPr>
          <a:xfrm>
            <a:off x="3839017" y="1913859"/>
            <a:ext cx="5804049" cy="454010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DFBDCD4-91DC-4BFB-BD6B-4804C968D7FA}"/>
              </a:ext>
            </a:extLst>
          </p:cNvPr>
          <p:cNvSpPr/>
          <p:nvPr/>
        </p:nvSpPr>
        <p:spPr>
          <a:xfrm>
            <a:off x="3519377" y="1382233"/>
            <a:ext cx="3221665" cy="29080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A11A6-74F1-4455-91A5-6470F7EE06C6}"/>
              </a:ext>
            </a:extLst>
          </p:cNvPr>
          <p:cNvSpPr txBox="1"/>
          <p:nvPr/>
        </p:nvSpPr>
        <p:spPr>
          <a:xfrm>
            <a:off x="4345169" y="2193116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2947-7183-413A-A9B5-4BAC692F3755}"/>
              </a:ext>
            </a:extLst>
          </p:cNvPr>
          <p:cNvSpPr txBox="1"/>
          <p:nvPr/>
        </p:nvSpPr>
        <p:spPr>
          <a:xfrm>
            <a:off x="4903376" y="2651569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B6194-6E62-4470-859A-3B16F08C7138}"/>
              </a:ext>
            </a:extLst>
          </p:cNvPr>
          <p:cNvSpPr txBox="1"/>
          <p:nvPr/>
        </p:nvSpPr>
        <p:spPr>
          <a:xfrm>
            <a:off x="5130209" y="3090312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656F8-AC5E-4C98-AF4D-19137FA616C4}"/>
              </a:ext>
            </a:extLst>
          </p:cNvPr>
          <p:cNvSpPr txBox="1"/>
          <p:nvPr/>
        </p:nvSpPr>
        <p:spPr>
          <a:xfrm>
            <a:off x="5781223" y="1890387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3E17D-E114-4F98-9B4F-43FAA98F3448}"/>
              </a:ext>
            </a:extLst>
          </p:cNvPr>
          <p:cNvSpPr txBox="1"/>
          <p:nvPr/>
        </p:nvSpPr>
        <p:spPr>
          <a:xfrm>
            <a:off x="5624627" y="3317031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W3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E826E-D35A-4DA9-8512-1CB5D3756D77}"/>
              </a:ext>
            </a:extLst>
          </p:cNvPr>
          <p:cNvSpPr txBox="1"/>
          <p:nvPr/>
        </p:nvSpPr>
        <p:spPr>
          <a:xfrm>
            <a:off x="4013795" y="3686363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W4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82FB1B-A7CC-402B-9942-B6C27DC62E7B}"/>
              </a:ext>
            </a:extLst>
          </p:cNvPr>
          <p:cNvSpPr txBox="1"/>
          <p:nvPr/>
        </p:nvSpPr>
        <p:spPr>
          <a:xfrm>
            <a:off x="5304987" y="3573945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G1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85301-2A01-4819-9DC5-157FC7AE2E3E}"/>
              </a:ext>
            </a:extLst>
          </p:cNvPr>
          <p:cNvSpPr txBox="1"/>
          <p:nvPr/>
        </p:nvSpPr>
        <p:spPr>
          <a:xfrm>
            <a:off x="6019790" y="3932164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-45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14781-61F4-4F86-A283-FC402E055D99}"/>
              </a:ext>
            </a:extLst>
          </p:cNvPr>
          <p:cNvSpPr txBox="1"/>
          <p:nvPr/>
        </p:nvSpPr>
        <p:spPr>
          <a:xfrm>
            <a:off x="3537095" y="1411922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135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8FB67-5A8C-4CAE-B06B-4D1277A38507}"/>
              </a:ext>
            </a:extLst>
          </p:cNvPr>
          <p:cNvSpPr txBox="1"/>
          <p:nvPr/>
        </p:nvSpPr>
        <p:spPr>
          <a:xfrm>
            <a:off x="3653169" y="4017228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1A10B5-906E-483D-8956-E2256B549EC2}"/>
              </a:ext>
            </a:extLst>
          </p:cNvPr>
          <p:cNvSpPr txBox="1"/>
          <p:nvPr/>
        </p:nvSpPr>
        <p:spPr>
          <a:xfrm>
            <a:off x="6246623" y="1382233"/>
            <a:ext cx="111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-135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09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162</Words>
  <Application>Microsoft Office PowerPoint</Application>
  <PresentationFormat>Widescreen</PresentationFormat>
  <Paragraphs>146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 Regev</dc:creator>
  <cp:lastModifiedBy>Charlie Gerike-Roberts</cp:lastModifiedBy>
  <cp:revision>30</cp:revision>
  <dcterms:created xsi:type="dcterms:W3CDTF">2021-10-27T14:18:58Z</dcterms:created>
  <dcterms:modified xsi:type="dcterms:W3CDTF">2021-11-25T11:01:19Z</dcterms:modified>
</cp:coreProperties>
</file>