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00" d="100"/>
          <a:sy n="100" d="100"/>
        </p:scale>
        <p:origin x="-8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275" y="283383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4834940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1349" y="2994060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584" y="3387906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946" y="422951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946" y="380851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78822" y="3051177"/>
            <a:ext cx="455968" cy="34139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541" y="3402692"/>
            <a:ext cx="422795" cy="4118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6"/>
          </p:cNvCxnSpPr>
          <p:nvPr/>
        </p:nvCxnSpPr>
        <p:spPr>
          <a:xfrm flipV="1">
            <a:off x="9695618" y="3402692"/>
            <a:ext cx="465130" cy="46269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4309" y="3417001"/>
            <a:ext cx="451233" cy="87152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94196" y="3108117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3417001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7" y="4296508"/>
            <a:ext cx="1267103" cy="11990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44780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86204" y="3044483"/>
            <a:ext cx="2445145" cy="1067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TCd5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45454" y="520659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4659486" y="5090427"/>
            <a:ext cx="7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TCd7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4185525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865386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5511195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5511195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5512815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5508590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5505984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5505984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5505705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4203298" y="5430225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549857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549259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549139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5181093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5106173" y="5511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TCd6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Ellipse 390">
            <a:extLst>
              <a:ext uri="{FF2B5EF4-FFF2-40B4-BE49-F238E27FC236}">
                <a16:creationId xmlns:a16="http://schemas.microsoft.com/office/drawing/2014/main" id="{7C2BC533-6FF9-4D23-9256-B757C210091F}"/>
              </a:ext>
            </a:extLst>
          </p:cNvPr>
          <p:cNvSpPr/>
          <p:nvPr/>
        </p:nvSpPr>
        <p:spPr>
          <a:xfrm>
            <a:off x="5673531" y="4436873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AB7C625-9470-403C-8CC3-A47EA780568E}"/>
              </a:ext>
            </a:extLst>
          </p:cNvPr>
          <p:cNvSpPr txBox="1"/>
          <p:nvPr/>
        </p:nvSpPr>
        <p:spPr>
          <a:xfrm>
            <a:off x="5592298" y="4387812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9BDA29CA-BFC5-4DA4-9EF3-9FFEC1521CC1}"/>
              </a:ext>
            </a:extLst>
          </p:cNvPr>
          <p:cNvSpPr/>
          <p:nvPr/>
        </p:nvSpPr>
        <p:spPr>
          <a:xfrm>
            <a:off x="4421246" y="54348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39423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397074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436961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439801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352607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355446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25872" y="313785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25872" y="316625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424824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38251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340065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27188" y="30194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45965" y="319440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576568" cy="230832"/>
              </a:xfrm>
              <a:prstGeom prst="rect">
                <a:avLst/>
              </a:prstGeom>
              <a:blipFill>
                <a:blip r:embed="rId5"/>
                <a:stretch>
                  <a:fillRect t="-83784" r="-42105" b="-1405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/>
              <p:nvPr/>
            </p:nvSpPr>
            <p:spPr>
              <a:xfrm>
                <a:off x="10442131" y="5119462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131" y="5119462"/>
                <a:ext cx="576568" cy="230832"/>
              </a:xfrm>
              <a:prstGeom prst="rect">
                <a:avLst/>
              </a:prstGeom>
              <a:blipFill>
                <a:blip r:embed="rId6"/>
                <a:stretch>
                  <a:fillRect t="-81579" r="-41053" b="-134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/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/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/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/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TextBox 352">
            <a:extLst>
              <a:ext uri="{FF2B5EF4-FFF2-40B4-BE49-F238E27FC236}">
                <a16:creationId xmlns:a16="http://schemas.microsoft.com/office/drawing/2014/main" id="{39D4BA93-1826-4360-B16A-B585F81D3EA8}"/>
              </a:ext>
            </a:extLst>
          </p:cNvPr>
          <p:cNvSpPr txBox="1"/>
          <p:nvPr/>
        </p:nvSpPr>
        <p:spPr>
          <a:xfrm>
            <a:off x="6053675" y="458741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1D3F8F78-B56D-4219-A01B-B22B61F89C88}"/>
              </a:ext>
            </a:extLst>
          </p:cNvPr>
          <p:cNvCxnSpPr>
            <a:cxnSpLocks/>
          </p:cNvCxnSpPr>
          <p:nvPr/>
        </p:nvCxnSpPr>
        <p:spPr>
          <a:xfrm>
            <a:off x="6053675" y="461581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352">
            <a:extLst>
              <a:ext uri="{FF2B5EF4-FFF2-40B4-BE49-F238E27FC236}">
                <a16:creationId xmlns:a16="http://schemas.microsoft.com/office/drawing/2014/main" id="{A22F5A75-3631-4683-A2F6-32763CAA0EAC}"/>
              </a:ext>
            </a:extLst>
          </p:cNvPr>
          <p:cNvSpPr txBox="1"/>
          <p:nvPr/>
        </p:nvSpPr>
        <p:spPr>
          <a:xfrm>
            <a:off x="6682764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5E95D2A4-D0D9-4742-AA39-D188332C8FE0}"/>
              </a:ext>
            </a:extLst>
          </p:cNvPr>
          <p:cNvCxnSpPr>
            <a:cxnSpLocks/>
          </p:cNvCxnSpPr>
          <p:nvPr/>
        </p:nvCxnSpPr>
        <p:spPr>
          <a:xfrm>
            <a:off x="6682764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352">
            <a:extLst>
              <a:ext uri="{FF2B5EF4-FFF2-40B4-BE49-F238E27FC236}">
                <a16:creationId xmlns:a16="http://schemas.microsoft.com/office/drawing/2014/main" id="{E77B722B-7E23-4CA6-B2F7-D80B5385BE81}"/>
              </a:ext>
            </a:extLst>
          </p:cNvPr>
          <p:cNvSpPr txBox="1"/>
          <p:nvPr/>
        </p:nvSpPr>
        <p:spPr>
          <a:xfrm>
            <a:off x="7323215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B97E3C81-0847-463B-A066-311E8A153C04}"/>
              </a:ext>
            </a:extLst>
          </p:cNvPr>
          <p:cNvCxnSpPr>
            <a:cxnSpLocks/>
          </p:cNvCxnSpPr>
          <p:nvPr/>
        </p:nvCxnSpPr>
        <p:spPr>
          <a:xfrm>
            <a:off x="7323215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355">
            <a:extLst>
              <a:ext uri="{FF2B5EF4-FFF2-40B4-BE49-F238E27FC236}">
                <a16:creationId xmlns:a16="http://schemas.microsoft.com/office/drawing/2014/main" id="{0069E080-F490-42E2-A0D7-711F8EBCCE53}"/>
              </a:ext>
            </a:extLst>
          </p:cNvPr>
          <p:cNvSpPr txBox="1"/>
          <p:nvPr/>
        </p:nvSpPr>
        <p:spPr>
          <a:xfrm>
            <a:off x="6392338" y="4323027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6" name="TextBox 355">
            <a:extLst>
              <a:ext uri="{FF2B5EF4-FFF2-40B4-BE49-F238E27FC236}">
                <a16:creationId xmlns:a16="http://schemas.microsoft.com/office/drawing/2014/main" id="{42CCA994-D2C8-4CD8-92DF-DDCAA368EDBD}"/>
              </a:ext>
            </a:extLst>
          </p:cNvPr>
          <p:cNvSpPr txBox="1"/>
          <p:nvPr/>
        </p:nvSpPr>
        <p:spPr>
          <a:xfrm>
            <a:off x="7032610" y="4328350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7" name="TextBox 355">
            <a:extLst>
              <a:ext uri="{FF2B5EF4-FFF2-40B4-BE49-F238E27FC236}">
                <a16:creationId xmlns:a16="http://schemas.microsoft.com/office/drawing/2014/main" id="{8EEFF9ED-8239-46AD-8EA3-505B98819D09}"/>
              </a:ext>
            </a:extLst>
          </p:cNvPr>
          <p:cNvSpPr txBox="1"/>
          <p:nvPr/>
        </p:nvSpPr>
        <p:spPr>
          <a:xfrm>
            <a:off x="7650021" y="4470179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71557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290292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35961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52311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07635" y="473566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36538" y="49859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36538" y="501429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68373" y="498809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>
            <a:off x="10368373" y="501648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158" r="-7895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/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blipFill>
                <a:blip r:embed="rId10"/>
                <a:stretch>
                  <a:fillRect l="-22727" r="-4545" b="-20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ZoneTexte 454">
            <a:extLst>
              <a:ext uri="{FF2B5EF4-FFF2-40B4-BE49-F238E27FC236}">
                <a16:creationId xmlns:a16="http://schemas.microsoft.com/office/drawing/2014/main" id="{E456C01F-4D50-4F8A-A05D-EE1474CFA2BA}"/>
              </a:ext>
            </a:extLst>
          </p:cNvPr>
          <p:cNvSpPr txBox="1"/>
          <p:nvPr/>
        </p:nvSpPr>
        <p:spPr>
          <a:xfrm>
            <a:off x="4342359" y="538478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56" name="TextBox 352">
            <a:extLst>
              <a:ext uri="{FF2B5EF4-FFF2-40B4-BE49-F238E27FC236}">
                <a16:creationId xmlns:a16="http://schemas.microsoft.com/office/drawing/2014/main" id="{33B4790F-61FC-4450-AA13-7E67ECA58E91}"/>
              </a:ext>
            </a:extLst>
          </p:cNvPr>
          <p:cNvSpPr txBox="1"/>
          <p:nvPr/>
        </p:nvSpPr>
        <p:spPr>
          <a:xfrm>
            <a:off x="4784771" y="558301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7" name="Connecteur droit avec flèche 456">
            <a:extLst>
              <a:ext uri="{FF2B5EF4-FFF2-40B4-BE49-F238E27FC236}">
                <a16:creationId xmlns:a16="http://schemas.microsoft.com/office/drawing/2014/main" id="{236D3870-7CFD-4978-942E-3646492A3E2C}"/>
              </a:ext>
            </a:extLst>
          </p:cNvPr>
          <p:cNvCxnSpPr>
            <a:cxnSpLocks/>
          </p:cNvCxnSpPr>
          <p:nvPr/>
        </p:nvCxnSpPr>
        <p:spPr>
          <a:xfrm>
            <a:off x="4784771" y="561141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352">
            <a:extLst>
              <a:ext uri="{FF2B5EF4-FFF2-40B4-BE49-F238E27FC236}">
                <a16:creationId xmlns:a16="http://schemas.microsoft.com/office/drawing/2014/main" id="{680A9426-377A-4A1B-82B1-76D44103A54D}"/>
              </a:ext>
            </a:extLst>
          </p:cNvPr>
          <p:cNvSpPr txBox="1"/>
          <p:nvPr/>
        </p:nvSpPr>
        <p:spPr>
          <a:xfrm>
            <a:off x="5408421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3" name="Connecteur droit avec flèche 462">
            <a:extLst>
              <a:ext uri="{FF2B5EF4-FFF2-40B4-BE49-F238E27FC236}">
                <a16:creationId xmlns:a16="http://schemas.microsoft.com/office/drawing/2014/main" id="{6E862422-55C6-44E4-834F-BF3BFB31FE08}"/>
              </a:ext>
            </a:extLst>
          </p:cNvPr>
          <p:cNvCxnSpPr>
            <a:cxnSpLocks/>
          </p:cNvCxnSpPr>
          <p:nvPr/>
        </p:nvCxnSpPr>
        <p:spPr>
          <a:xfrm>
            <a:off x="5408421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352">
            <a:extLst>
              <a:ext uri="{FF2B5EF4-FFF2-40B4-BE49-F238E27FC236}">
                <a16:creationId xmlns:a16="http://schemas.microsoft.com/office/drawing/2014/main" id="{1C2B0C79-B94A-4B1F-82FE-0A079A1B6084}"/>
              </a:ext>
            </a:extLst>
          </p:cNvPr>
          <p:cNvSpPr txBox="1"/>
          <p:nvPr/>
        </p:nvSpPr>
        <p:spPr>
          <a:xfrm>
            <a:off x="6077257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5" name="Connecteur droit avec flèche 464">
            <a:extLst>
              <a:ext uri="{FF2B5EF4-FFF2-40B4-BE49-F238E27FC236}">
                <a16:creationId xmlns:a16="http://schemas.microsoft.com/office/drawing/2014/main" id="{BB57ED96-E5B0-4069-BF93-7069B16317A7}"/>
              </a:ext>
            </a:extLst>
          </p:cNvPr>
          <p:cNvCxnSpPr>
            <a:cxnSpLocks/>
          </p:cNvCxnSpPr>
          <p:nvPr/>
        </p:nvCxnSpPr>
        <p:spPr>
          <a:xfrm>
            <a:off x="6077257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352">
            <a:extLst>
              <a:ext uri="{FF2B5EF4-FFF2-40B4-BE49-F238E27FC236}">
                <a16:creationId xmlns:a16="http://schemas.microsoft.com/office/drawing/2014/main" id="{2494954B-0B1F-4A15-8DD2-83648042D938}"/>
              </a:ext>
            </a:extLst>
          </p:cNvPr>
          <p:cNvSpPr txBox="1"/>
          <p:nvPr/>
        </p:nvSpPr>
        <p:spPr>
          <a:xfrm>
            <a:off x="6718588" y="559967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7" name="Connecteur droit avec flèche 466">
            <a:extLst>
              <a:ext uri="{FF2B5EF4-FFF2-40B4-BE49-F238E27FC236}">
                <a16:creationId xmlns:a16="http://schemas.microsoft.com/office/drawing/2014/main" id="{AF035B8E-0118-4A03-91F0-09FA86F1DA1A}"/>
              </a:ext>
            </a:extLst>
          </p:cNvPr>
          <p:cNvCxnSpPr>
            <a:cxnSpLocks/>
          </p:cNvCxnSpPr>
          <p:nvPr/>
        </p:nvCxnSpPr>
        <p:spPr>
          <a:xfrm>
            <a:off x="6718588" y="562807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TextBox 352">
            <a:extLst>
              <a:ext uri="{FF2B5EF4-FFF2-40B4-BE49-F238E27FC236}">
                <a16:creationId xmlns:a16="http://schemas.microsoft.com/office/drawing/2014/main" id="{14B18EFA-07B7-45B2-A4C7-4FE1667EA8ED}"/>
              </a:ext>
            </a:extLst>
          </p:cNvPr>
          <p:cNvSpPr txBox="1"/>
          <p:nvPr/>
        </p:nvSpPr>
        <p:spPr>
          <a:xfrm>
            <a:off x="7346785" y="5592664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F49108B9-31E0-4B31-81D7-028DE5602E29}"/>
              </a:ext>
            </a:extLst>
          </p:cNvPr>
          <p:cNvCxnSpPr>
            <a:cxnSpLocks/>
          </p:cNvCxnSpPr>
          <p:nvPr/>
        </p:nvCxnSpPr>
        <p:spPr>
          <a:xfrm>
            <a:off x="7346785" y="5621060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355">
            <a:extLst>
              <a:ext uri="{FF2B5EF4-FFF2-40B4-BE49-F238E27FC236}">
                <a16:creationId xmlns:a16="http://schemas.microsoft.com/office/drawing/2014/main" id="{8DF041BE-1E28-4F98-B978-96896D06181E}"/>
              </a:ext>
            </a:extLst>
          </p:cNvPr>
          <p:cNvSpPr txBox="1"/>
          <p:nvPr/>
        </p:nvSpPr>
        <p:spPr>
          <a:xfrm>
            <a:off x="5120506" y="533243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5" name="TextBox 355">
            <a:extLst>
              <a:ext uri="{FF2B5EF4-FFF2-40B4-BE49-F238E27FC236}">
                <a16:creationId xmlns:a16="http://schemas.microsoft.com/office/drawing/2014/main" id="{824D40A7-84F6-4C9E-9DC1-14572BE8F6EA}"/>
              </a:ext>
            </a:extLst>
          </p:cNvPr>
          <p:cNvSpPr txBox="1"/>
          <p:nvPr/>
        </p:nvSpPr>
        <p:spPr>
          <a:xfrm>
            <a:off x="5765364" y="5332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" name="TextBox 355">
            <a:extLst>
              <a:ext uri="{FF2B5EF4-FFF2-40B4-BE49-F238E27FC236}">
                <a16:creationId xmlns:a16="http://schemas.microsoft.com/office/drawing/2014/main" id="{DA851E8A-533D-48F7-8F0B-EFC43DC37771}"/>
              </a:ext>
            </a:extLst>
          </p:cNvPr>
          <p:cNvSpPr txBox="1"/>
          <p:nvPr/>
        </p:nvSpPr>
        <p:spPr>
          <a:xfrm>
            <a:off x="6394127" y="533097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77" name="TextBox 355">
            <a:extLst>
              <a:ext uri="{FF2B5EF4-FFF2-40B4-BE49-F238E27FC236}">
                <a16:creationId xmlns:a16="http://schemas.microsoft.com/office/drawing/2014/main" id="{304EE6BF-48F7-469B-8A80-BFD4EF40476E}"/>
              </a:ext>
            </a:extLst>
          </p:cNvPr>
          <p:cNvSpPr txBox="1"/>
          <p:nvPr/>
        </p:nvSpPr>
        <p:spPr>
          <a:xfrm>
            <a:off x="7014861" y="5327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8" name="TextBox 355">
            <a:extLst>
              <a:ext uri="{FF2B5EF4-FFF2-40B4-BE49-F238E27FC236}">
                <a16:creationId xmlns:a16="http://schemas.microsoft.com/office/drawing/2014/main" id="{AE7A8A2F-3047-47DD-B1AB-D5E0D736BAFC}"/>
              </a:ext>
            </a:extLst>
          </p:cNvPr>
          <p:cNvSpPr txBox="1"/>
          <p:nvPr/>
        </p:nvSpPr>
        <p:spPr>
          <a:xfrm>
            <a:off x="7649317" y="5461325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7090" y="2712583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>
            <a:extLst>
              <a:ext uri="{FF2B5EF4-FFF2-40B4-BE49-F238E27FC236}">
                <a16:creationId xmlns:a16="http://schemas.microsoft.com/office/drawing/2014/main" id="{F3E19C1F-1973-4150-BCE1-AA062808ABB5}"/>
              </a:ext>
            </a:extLst>
          </p:cNvPr>
          <p:cNvCxnSpPr>
            <a:cxnSpLocks/>
            <a:stCxn id="640" idx="4"/>
            <a:endCxn id="640" idx="0"/>
          </p:cNvCxnSpPr>
          <p:nvPr/>
        </p:nvCxnSpPr>
        <p:spPr>
          <a:xfrm flipV="1">
            <a:off x="6507543" y="4606200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avec flèche 494">
            <a:extLst>
              <a:ext uri="{FF2B5EF4-FFF2-40B4-BE49-F238E27FC236}">
                <a16:creationId xmlns:a16="http://schemas.microsoft.com/office/drawing/2014/main" id="{04E6E5F7-73EA-4309-A32A-77E4F137693E}"/>
              </a:ext>
            </a:extLst>
          </p:cNvPr>
          <p:cNvCxnSpPr>
            <a:cxnSpLocks/>
            <a:stCxn id="657" idx="4"/>
            <a:endCxn id="657" idx="0"/>
          </p:cNvCxnSpPr>
          <p:nvPr/>
        </p:nvCxnSpPr>
        <p:spPr>
          <a:xfrm>
            <a:off x="7765934" y="430171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avec flèche 498">
            <a:extLst>
              <a:ext uri="{FF2B5EF4-FFF2-40B4-BE49-F238E27FC236}">
                <a16:creationId xmlns:a16="http://schemas.microsoft.com/office/drawing/2014/main" id="{A6A78847-5211-46F5-A10B-AC36F0E6D754}"/>
              </a:ext>
            </a:extLst>
          </p:cNvPr>
          <p:cNvCxnSpPr>
            <a:cxnSpLocks/>
            <a:stCxn id="721" idx="4"/>
            <a:endCxn id="721" idx="0"/>
          </p:cNvCxnSpPr>
          <p:nvPr/>
        </p:nvCxnSpPr>
        <p:spPr>
          <a:xfrm>
            <a:off x="7765934" y="5297284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eur droit avec flèche 502">
            <a:extLst>
              <a:ext uri="{FF2B5EF4-FFF2-40B4-BE49-F238E27FC236}">
                <a16:creationId xmlns:a16="http://schemas.microsoft.com/office/drawing/2014/main" id="{FAB09774-FB68-4271-9E53-6447EC9D96EE}"/>
              </a:ext>
            </a:extLst>
          </p:cNvPr>
          <p:cNvCxnSpPr>
            <a:cxnSpLocks/>
            <a:stCxn id="202" idx="4"/>
            <a:endCxn id="202" idx="0"/>
          </p:cNvCxnSpPr>
          <p:nvPr/>
        </p:nvCxnSpPr>
        <p:spPr>
          <a:xfrm flipH="1" flipV="1">
            <a:off x="10423463" y="5208080"/>
            <a:ext cx="65678" cy="93879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695" y="1617086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3209" y="1736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695" y="508872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3209" y="65723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35755" y="2660330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0278" y="279536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0278" y="282375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38974" y="267943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35755" y="2284232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0278" y="241926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0278" y="244765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32765" y="236719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86425" y="2716793"/>
            <a:ext cx="448365" cy="67578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9687502" y="2345059"/>
            <a:ext cx="458040" cy="104332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4358" y="1941698"/>
            <a:ext cx="2505851" cy="76538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4358" y="833484"/>
            <a:ext cx="2505851" cy="149750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304</Words>
  <Application>Microsoft Office PowerPoint</Application>
  <PresentationFormat>Grand écran</PresentationFormat>
  <Paragraphs>224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23</cp:revision>
  <dcterms:created xsi:type="dcterms:W3CDTF">2021-10-27T14:18:58Z</dcterms:created>
  <dcterms:modified xsi:type="dcterms:W3CDTF">2021-11-24T08:50:17Z</dcterms:modified>
</cp:coreProperties>
</file>