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4692-AC81-4535-BD19-4BC0D6A4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5E5BD-1336-476C-A41F-7A928912C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9E7B2-F466-434D-BE3C-7EEB90B0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8B92-3F1F-4673-BB8E-F7243234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71F5-6914-4A6B-8CC7-5D1A976F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7398-0818-4036-8F0B-BA656C52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DE004-4709-4DBB-9C24-DCC07483D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83C11-38BB-4973-8F6F-053990E3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4389-311B-46C1-A5DB-2AA991E6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DB27-1ADD-4FF3-BC0F-F0633F7F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4E9CA-0C80-474F-B7CF-84920343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C26CD-5341-455E-96FC-CC8B413DE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1226-B9E2-47C9-86D3-63293B79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E42D-3C60-4406-A196-43EB6235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4B69-2141-4ACC-B7B1-CEB3F15D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88DC-3F2B-4E55-86F7-81A620FB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8320-C190-445B-860A-2B07A958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277A6-DF9D-4C81-BF84-74EA1ACD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CD0D-A5A8-496C-925A-65952BA2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61CE6-A2A5-42B8-A75C-75A8E863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1B03-E5F2-49FD-89D1-6E3A99DE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7C05-383C-4C54-B407-F050E3D5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3CD3-5444-4530-9F5C-14D50BFE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A76B-15E3-441B-B040-DA911F68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6925-CFB5-443C-A3F4-5A83EF2C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4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1A2F-0F1B-47FA-A4F6-B22AFA4E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A241-B05A-4F90-9E66-6780256C0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99B28-F107-4C80-A6F8-9D7F93C1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732E5-C1D8-42F9-942A-48A1ABC1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1AD9C-69CE-408D-BB7D-2FF92E13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DFB94-21EB-41EC-BC3F-CD1EB26A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8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84F-790D-42BD-996D-C92FF76E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05919-EF83-45AF-BED9-5755D9664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1924D-6012-474B-9613-418620C1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F2C10-EFB9-4CD1-A8B3-B045669A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67BA6-D9FA-4CC0-8AC1-FC624BFCA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8EE68-BAB2-48C4-A640-DA75687C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E2BD3-3423-4E51-B8E1-7E419B49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A31CB-06E8-4236-908F-A683AF77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7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D2D9-00F3-4764-A4B4-EC2ABC99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66AA-7833-4321-8991-A1388362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F3499-FF9E-4BD6-AC85-31973C31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08E3-EF42-42CF-906C-75547D8B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17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CA3DD-8FE4-4D4F-928D-F7459823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9D1BF-2DF4-40C1-9F16-79C93EF0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C8B68-BEAD-46CB-9988-C64E21F6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7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94D6-EBB3-492F-B9FF-A5DFE50E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7EB2-07B6-434E-B2CF-24B15B33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6198-1FE3-4E4A-BE22-7A5CED0ED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225B3-6065-4ABC-BA30-8F4871A5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8A188-1A9C-4A8F-A5D0-C4D4A04B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8205-D1F3-408F-801B-6B09DB91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8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A4EA-E5C3-466F-8F67-98AF9875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0D60D-F8BE-4DB1-970F-6822766A1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464D2-3FB8-4C9C-911C-EE54767F2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D42D0-685F-456D-B1E6-23FAF5FE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5562F-82BE-4289-9505-137CDE7B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9A3C6-A250-486F-BE46-2B0E90C2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4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04294-3BFD-4018-BA7A-305E59EA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9EFFF-3EA5-43B5-9632-4B14AB6A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DC11-872A-43D6-8AB8-B74FCE57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171C-C25F-479C-B4BF-1B0181DE6E1F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5DD6-D574-4FE4-935E-038754CD4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63407-87C3-401A-A6D4-46DDBAA4D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2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5D5D07-3F78-419E-8A4D-378E0A56DD17}"/>
              </a:ext>
            </a:extLst>
          </p:cNvPr>
          <p:cNvSpPr txBox="1"/>
          <p:nvPr/>
        </p:nvSpPr>
        <p:spPr>
          <a:xfrm>
            <a:off x="4991124" y="4605023"/>
            <a:ext cx="2209750" cy="3077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Thermo-physical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08D4C-41BE-4B73-9157-8976650942EA}"/>
              </a:ext>
            </a:extLst>
          </p:cNvPr>
          <p:cNvSpPr txBox="1"/>
          <p:nvPr/>
        </p:nvSpPr>
        <p:spPr>
          <a:xfrm>
            <a:off x="5153850" y="5790590"/>
            <a:ext cx="1884298" cy="3077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400" dirty="0"/>
              <a:t>Building Characteristics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B6A1EC-2E96-48C1-B656-65BD72B018B8}"/>
              </a:ext>
            </a:extLst>
          </p:cNvPr>
          <p:cNvSpPr txBox="1"/>
          <p:nvPr/>
        </p:nvSpPr>
        <p:spPr>
          <a:xfrm>
            <a:off x="5202164" y="2492726"/>
            <a:ext cx="1787669" cy="1231106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/>
              <a:t>Element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Indoor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Ventilation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Solid Wall with Insulation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Floor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Roof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BF532-EF1B-426E-B7C1-1782ADB2CB0C}"/>
              </a:ext>
            </a:extLst>
          </p:cNvPr>
          <p:cNvSpPr txBox="1"/>
          <p:nvPr/>
        </p:nvSpPr>
        <p:spPr>
          <a:xfrm>
            <a:off x="5331955" y="4012240"/>
            <a:ext cx="1540358" cy="3077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400" dirty="0"/>
              <a:t>Outdoor Radiation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835EAE-B87B-4917-9762-5F3707F8E41F}"/>
              </a:ext>
            </a:extLst>
          </p:cNvPr>
          <p:cNvSpPr txBox="1"/>
          <p:nvPr/>
        </p:nvSpPr>
        <p:spPr>
          <a:xfrm>
            <a:off x="5688672" y="1314656"/>
            <a:ext cx="837024" cy="3077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400" dirty="0"/>
              <a:t>U-Matrix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F1282-F85E-4711-872D-211CC83AA074}"/>
              </a:ext>
            </a:extLst>
          </p:cNvPr>
          <p:cNvSpPr txBox="1"/>
          <p:nvPr/>
        </p:nvSpPr>
        <p:spPr>
          <a:xfrm>
            <a:off x="5808986" y="5196565"/>
            <a:ext cx="574026" cy="30777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EAB513-4A37-43F8-BCB3-0DE4F9ACE413}"/>
              </a:ext>
            </a:extLst>
          </p:cNvPr>
          <p:cNvSpPr txBox="1"/>
          <p:nvPr/>
        </p:nvSpPr>
        <p:spPr>
          <a:xfrm>
            <a:off x="1927126" y="5790590"/>
            <a:ext cx="2050498" cy="307777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 with measurements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7A72DE-F389-4502-8319-6C3A2B046CF4}"/>
              </a:ext>
            </a:extLst>
          </p:cNvPr>
          <p:cNvSpPr txBox="1"/>
          <p:nvPr/>
        </p:nvSpPr>
        <p:spPr>
          <a:xfrm>
            <a:off x="5666999" y="728128"/>
            <a:ext cx="880369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400" dirty="0"/>
              <a:t>Assembly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B19C3C-8743-40AA-BF07-1671582B0500}"/>
              </a:ext>
            </a:extLst>
          </p:cNvPr>
          <p:cNvSpPr txBox="1"/>
          <p:nvPr/>
        </p:nvSpPr>
        <p:spPr>
          <a:xfrm>
            <a:off x="5543631" y="133644"/>
            <a:ext cx="1127103" cy="3077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Solver &amp; Plot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B5A6BC-AB3A-42E1-8BC4-7C716164A74A}"/>
              </a:ext>
            </a:extLst>
          </p:cNvPr>
          <p:cNvSpPr txBox="1"/>
          <p:nvPr/>
        </p:nvSpPr>
        <p:spPr>
          <a:xfrm>
            <a:off x="5753598" y="6383167"/>
            <a:ext cx="684803" cy="30777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Import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445057-C1AC-47B3-B546-7954DBB72A30}"/>
              </a:ext>
            </a:extLst>
          </p:cNvPr>
          <p:cNvCxnSpPr>
            <a:cxnSpLocks/>
          </p:cNvCxnSpPr>
          <p:nvPr/>
        </p:nvCxnSpPr>
        <p:spPr>
          <a:xfrm flipV="1">
            <a:off x="6096000" y="6170615"/>
            <a:ext cx="0" cy="16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8B373B-6AF0-4151-B02C-D69E18FE3BA2}"/>
              </a:ext>
            </a:extLst>
          </p:cNvPr>
          <p:cNvSpPr txBox="1"/>
          <p:nvPr/>
        </p:nvSpPr>
        <p:spPr>
          <a:xfrm>
            <a:off x="7898550" y="4012240"/>
            <a:ext cx="1510029" cy="307777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weather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C975AE-9E7B-419F-AC5C-88BC9617481E}"/>
              </a:ext>
            </a:extLst>
          </p:cNvPr>
          <p:cNvCxnSpPr>
            <a:cxnSpLocks/>
          </p:cNvCxnSpPr>
          <p:nvPr/>
        </p:nvCxnSpPr>
        <p:spPr>
          <a:xfrm flipV="1">
            <a:off x="6084550" y="5565678"/>
            <a:ext cx="0" cy="16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B5759D-7D98-40D5-BB44-3FEED5347E9C}"/>
              </a:ext>
            </a:extLst>
          </p:cNvPr>
          <p:cNvCxnSpPr>
            <a:cxnSpLocks/>
          </p:cNvCxnSpPr>
          <p:nvPr/>
        </p:nvCxnSpPr>
        <p:spPr>
          <a:xfrm flipV="1">
            <a:off x="6093342" y="1673935"/>
            <a:ext cx="0" cy="16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79C0FC-D2F0-4522-97B4-F4909333328D}"/>
              </a:ext>
            </a:extLst>
          </p:cNvPr>
          <p:cNvCxnSpPr>
            <a:cxnSpLocks/>
          </p:cNvCxnSpPr>
          <p:nvPr/>
        </p:nvCxnSpPr>
        <p:spPr>
          <a:xfrm flipV="1">
            <a:off x="6093342" y="3789213"/>
            <a:ext cx="0" cy="16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27DADC-7BF7-4154-AB61-D8F93455555F}"/>
              </a:ext>
            </a:extLst>
          </p:cNvPr>
          <p:cNvCxnSpPr>
            <a:cxnSpLocks/>
          </p:cNvCxnSpPr>
          <p:nvPr/>
        </p:nvCxnSpPr>
        <p:spPr>
          <a:xfrm flipV="1">
            <a:off x="6093342" y="2271382"/>
            <a:ext cx="0" cy="16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1D125A-A3E5-4204-AD2B-2EF8226CD7B9}"/>
              </a:ext>
            </a:extLst>
          </p:cNvPr>
          <p:cNvCxnSpPr>
            <a:cxnSpLocks/>
          </p:cNvCxnSpPr>
          <p:nvPr/>
        </p:nvCxnSpPr>
        <p:spPr>
          <a:xfrm flipV="1">
            <a:off x="6092340" y="4383679"/>
            <a:ext cx="0" cy="16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513210-21FE-48AB-8FD0-9E17245C9884}"/>
              </a:ext>
            </a:extLst>
          </p:cNvPr>
          <p:cNvCxnSpPr>
            <a:cxnSpLocks/>
          </p:cNvCxnSpPr>
          <p:nvPr/>
        </p:nvCxnSpPr>
        <p:spPr>
          <a:xfrm flipV="1">
            <a:off x="6084823" y="4956760"/>
            <a:ext cx="0" cy="16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76F4A0-F5A3-4EA8-942D-A5199152103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36085" y="4099177"/>
            <a:ext cx="0" cy="16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6F58D1-24F5-4CBF-B0F8-E7A71FA6119F}"/>
              </a:ext>
            </a:extLst>
          </p:cNvPr>
          <p:cNvCxnSpPr>
            <a:cxnSpLocks/>
          </p:cNvCxnSpPr>
          <p:nvPr/>
        </p:nvCxnSpPr>
        <p:spPr>
          <a:xfrm rot="5400000" flipV="1">
            <a:off x="4391292" y="5875571"/>
            <a:ext cx="0" cy="16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705FC5-18D9-4BE5-8F5B-94E392FD7EA5}"/>
              </a:ext>
            </a:extLst>
          </p:cNvPr>
          <p:cNvCxnSpPr>
            <a:cxnSpLocks/>
          </p:cNvCxnSpPr>
          <p:nvPr/>
        </p:nvCxnSpPr>
        <p:spPr>
          <a:xfrm flipV="1">
            <a:off x="6093342" y="1091942"/>
            <a:ext cx="0" cy="16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E250A2-C250-4F0F-B679-78C129986E6D}"/>
              </a:ext>
            </a:extLst>
          </p:cNvPr>
          <p:cNvSpPr txBox="1"/>
          <p:nvPr/>
        </p:nvSpPr>
        <p:spPr>
          <a:xfrm>
            <a:off x="1927126" y="843771"/>
            <a:ext cx="1887055" cy="26161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100" dirty="0"/>
              <a:t>Function being called by </a:t>
            </a:r>
            <a:r>
              <a:rPr lang="en-GB" sz="1100" i="1" dirty="0"/>
              <a:t>main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80F93E-319E-4A90-80BE-7E3F26C1010B}"/>
              </a:ext>
            </a:extLst>
          </p:cNvPr>
          <p:cNvSpPr txBox="1"/>
          <p:nvPr/>
        </p:nvSpPr>
        <p:spPr>
          <a:xfrm>
            <a:off x="1927126" y="474330"/>
            <a:ext cx="1083951" cy="26161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100" dirty="0"/>
              <a:t>Directly in </a:t>
            </a:r>
            <a:r>
              <a:rPr lang="en-GB" sz="1100" i="1" dirty="0"/>
              <a:t>main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460D7A-AB69-4EB5-81B4-C526BEB3E532}"/>
              </a:ext>
            </a:extLst>
          </p:cNvPr>
          <p:cNvSpPr txBox="1"/>
          <p:nvPr/>
        </p:nvSpPr>
        <p:spPr>
          <a:xfrm>
            <a:off x="1927126" y="1213212"/>
            <a:ext cx="1853392" cy="261610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data being imported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AE957B-E828-4533-8C2F-287359A16F59}"/>
              </a:ext>
            </a:extLst>
          </p:cNvPr>
          <p:cNvSpPr txBox="1"/>
          <p:nvPr/>
        </p:nvSpPr>
        <p:spPr>
          <a:xfrm>
            <a:off x="5392155" y="1901184"/>
            <a:ext cx="1407694" cy="3077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Indoor Radiation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173A04-35A7-487E-8AE9-6420CBB6523C}"/>
              </a:ext>
            </a:extLst>
          </p:cNvPr>
          <p:cNvCxnSpPr>
            <a:cxnSpLocks/>
          </p:cNvCxnSpPr>
          <p:nvPr/>
        </p:nvCxnSpPr>
        <p:spPr>
          <a:xfrm flipV="1">
            <a:off x="6092340" y="496059"/>
            <a:ext cx="0" cy="16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2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beber.lena@gmail.com</dc:creator>
  <cp:lastModifiedBy>beber.lena@gmail.com</cp:lastModifiedBy>
  <cp:revision>11</cp:revision>
  <dcterms:created xsi:type="dcterms:W3CDTF">2021-10-27T11:00:02Z</dcterms:created>
  <dcterms:modified xsi:type="dcterms:W3CDTF">2021-11-22T12:05:17Z</dcterms:modified>
</cp:coreProperties>
</file>