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4692-AC81-4535-BD19-4BC0D6A4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5E5BD-1336-476C-A41F-7A928912C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9E7B2-F466-434D-BE3C-7EEB90B0B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171C-C25F-479C-B4BF-1B0181DE6E1F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08B92-3F1F-4673-BB8E-F72432345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171F5-6914-4A6B-8CC7-5D1A976F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773-3912-40AA-B73C-B5E7328A8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7398-0818-4036-8F0B-BA656C52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DE004-4709-4DBB-9C24-DCC07483D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83C11-38BB-4973-8F6F-053990E3B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171C-C25F-479C-B4BF-1B0181DE6E1F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A4389-311B-46C1-A5DB-2AA991E6D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6DB27-1ADD-4FF3-BC0F-F0633F7F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773-3912-40AA-B73C-B5E7328A8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11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14E9CA-0C80-474F-B7CF-849203434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C26CD-5341-455E-96FC-CC8B413DE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91226-B9E2-47C9-86D3-63293B79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171C-C25F-479C-B4BF-1B0181DE6E1F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DE42D-3C60-4406-A196-43EB6235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64B69-2141-4ACC-B7B1-CEB3F15D9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773-3912-40AA-B73C-B5E7328A8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79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88DC-3F2B-4E55-86F7-81A620FB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08320-C190-445B-860A-2B07A958B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277A6-DF9D-4C81-BF84-74EA1ACDA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171C-C25F-479C-B4BF-1B0181DE6E1F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4CD0D-A5A8-496C-925A-65952BA26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61CE6-A2A5-42B8-A75C-75A8E8635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773-3912-40AA-B73C-B5E7328A8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72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C1B03-E5F2-49FD-89D1-6E3A99DE5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07C05-383C-4C54-B407-F050E3D51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53CD3-5444-4530-9F5C-14D50BFE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171C-C25F-479C-B4BF-1B0181DE6E1F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0A76B-15E3-441B-B040-DA911F68F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76925-CFB5-443C-A3F4-5A83EF2CD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773-3912-40AA-B73C-B5E7328A8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74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A1A2F-0F1B-47FA-A4F6-B22AFA4E9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AA241-B05A-4F90-9E66-6780256C0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99B28-F107-4C80-A6F8-9D7F93C1A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732E5-C1D8-42F9-942A-48A1ABC17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171C-C25F-479C-B4BF-1B0181DE6E1F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1AD9C-69CE-408D-BB7D-2FF92E13B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DFB94-21EB-41EC-BC3F-CD1EB26A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773-3912-40AA-B73C-B5E7328A8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782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3484F-790D-42BD-996D-C92FF76EF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05919-EF83-45AF-BED9-5755D9664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1924D-6012-474B-9613-418620C16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F2C10-EFB9-4CD1-A8B3-B045669A2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67BA6-D9FA-4CC0-8AC1-FC624BFCA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48EE68-BAB2-48C4-A640-DA75687C4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171C-C25F-479C-B4BF-1B0181DE6E1F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0E2BD3-3423-4E51-B8E1-7E419B493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A31CB-06E8-4236-908F-A683AF771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773-3912-40AA-B73C-B5E7328A8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722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D2D9-00F3-4764-A4B4-EC2ABC99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766AA-7833-4321-8991-A1388362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171C-C25F-479C-B4BF-1B0181DE6E1F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F3499-FF9E-4BD6-AC85-31973C31F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708E3-EF42-42CF-906C-75547D8BC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773-3912-40AA-B73C-B5E7328A8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17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9CA3DD-8FE4-4D4F-928D-F74598231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171C-C25F-479C-B4BF-1B0181DE6E1F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29D1BF-2DF4-40C1-9F16-79C93EF04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C8B68-BEAD-46CB-9988-C64E21F67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773-3912-40AA-B73C-B5E7328A8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97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B94D6-EBB3-492F-B9FF-A5DFE50E1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77EB2-07B6-434E-B2CF-24B15B33D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76198-1FE3-4E4A-BE22-7A5CED0ED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225B3-6065-4ABC-BA30-8F4871A5F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171C-C25F-479C-B4BF-1B0181DE6E1F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8A188-1A9C-4A8F-A5D0-C4D4A04B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D8205-D1F3-408F-801B-6B09DB91A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773-3912-40AA-B73C-B5E7328A8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48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1A4EA-E5C3-466F-8F67-98AF98753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60D60D-F8BE-4DB1-970F-6822766A1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464D2-3FB8-4C9C-911C-EE54767F2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D42D0-685F-456D-B1E6-23FAF5FE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171C-C25F-479C-B4BF-1B0181DE6E1F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5562F-82BE-4289-9505-137CDE7B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9A3C6-A250-486F-BE46-2B0E90C2B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E773-3912-40AA-B73C-B5E7328A8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34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04294-3BFD-4018-BA7A-305E59EAD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9EFFF-3EA5-43B5-9632-4B14AB6A1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BDC11-872A-43D6-8AB8-B74FCE5768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2171C-C25F-479C-B4BF-1B0181DE6E1F}" type="datetimeFigureOut">
              <a:rPr lang="en-GB" smtClean="0"/>
              <a:t>29/10/2021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65DD6-D574-4FE4-935E-038754CD4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63407-87C3-401A-A6D4-46DDBAA4D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EE773-3912-40AA-B73C-B5E7328A85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238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95D5D07-3F78-419E-8A4D-378E0A56DD17}"/>
              </a:ext>
            </a:extLst>
          </p:cNvPr>
          <p:cNvSpPr txBox="1"/>
          <p:nvPr/>
        </p:nvSpPr>
        <p:spPr>
          <a:xfrm>
            <a:off x="3608486" y="5225705"/>
            <a:ext cx="2760332" cy="369332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Thermo-physical Properties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408D4C-41BE-4B73-9157-8976650942EA}"/>
              </a:ext>
            </a:extLst>
          </p:cNvPr>
          <p:cNvSpPr txBox="1"/>
          <p:nvPr/>
        </p:nvSpPr>
        <p:spPr>
          <a:xfrm>
            <a:off x="3519403" y="6110457"/>
            <a:ext cx="2362955" cy="369332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Building Characteristics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76615C-322A-4916-823A-94D691DF5F4E}"/>
              </a:ext>
            </a:extLst>
          </p:cNvPr>
          <p:cNvCxnSpPr>
            <a:cxnSpLocks/>
          </p:cNvCxnSpPr>
          <p:nvPr/>
        </p:nvCxnSpPr>
        <p:spPr>
          <a:xfrm flipH="1">
            <a:off x="7025691" y="1716882"/>
            <a:ext cx="1388549" cy="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4B6A1EC-2E96-48C1-B656-65BD72B018B8}"/>
              </a:ext>
            </a:extLst>
          </p:cNvPr>
          <p:cNvSpPr txBox="1"/>
          <p:nvPr/>
        </p:nvSpPr>
        <p:spPr>
          <a:xfrm>
            <a:off x="5032612" y="3317202"/>
            <a:ext cx="2654316" cy="1384995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Function for each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Wall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Floor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Roof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Door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HVAC &amp; Heater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5BF532-EF1B-426E-B7C1-1782ADB2CB0C}"/>
              </a:ext>
            </a:extLst>
          </p:cNvPr>
          <p:cNvSpPr txBox="1"/>
          <p:nvPr/>
        </p:nvSpPr>
        <p:spPr>
          <a:xfrm>
            <a:off x="7573472" y="6109193"/>
            <a:ext cx="999633" cy="369332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Weather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835EAE-B87B-4917-9762-5F3707F8E41F}"/>
              </a:ext>
            </a:extLst>
          </p:cNvPr>
          <p:cNvSpPr txBox="1"/>
          <p:nvPr/>
        </p:nvSpPr>
        <p:spPr>
          <a:xfrm>
            <a:off x="5830849" y="2425056"/>
            <a:ext cx="1075936" cy="369332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Assembly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6F1282-F85E-4711-872D-211CC83AA074}"/>
              </a:ext>
            </a:extLst>
          </p:cNvPr>
          <p:cNvSpPr txBox="1"/>
          <p:nvPr/>
        </p:nvSpPr>
        <p:spPr>
          <a:xfrm>
            <a:off x="1427235" y="1347550"/>
            <a:ext cx="684803" cy="369332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Input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EAB513-4A37-43F8-BCB3-0DE4F9ACE413}"/>
              </a:ext>
            </a:extLst>
          </p:cNvPr>
          <p:cNvSpPr txBox="1"/>
          <p:nvPr/>
        </p:nvSpPr>
        <p:spPr>
          <a:xfrm>
            <a:off x="479413" y="6109193"/>
            <a:ext cx="2580450" cy="369332"/>
          </a:xfrm>
          <a:prstGeom prst="rect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Excel with measurements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8C6770-0F00-4E91-B29E-8BBE3B1958D6}"/>
              </a:ext>
            </a:extLst>
          </p:cNvPr>
          <p:cNvCxnSpPr>
            <a:cxnSpLocks/>
          </p:cNvCxnSpPr>
          <p:nvPr/>
        </p:nvCxnSpPr>
        <p:spPr>
          <a:xfrm>
            <a:off x="3165233" y="6293859"/>
            <a:ext cx="246098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BCC7975-9665-4E17-8145-441922F5007B}"/>
              </a:ext>
            </a:extLst>
          </p:cNvPr>
          <p:cNvCxnSpPr>
            <a:cxnSpLocks/>
          </p:cNvCxnSpPr>
          <p:nvPr/>
        </p:nvCxnSpPr>
        <p:spPr>
          <a:xfrm flipV="1">
            <a:off x="6368817" y="1996615"/>
            <a:ext cx="0" cy="35233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17A72DE-F389-4502-8319-6C3A2B046CF4}"/>
              </a:ext>
            </a:extLst>
          </p:cNvPr>
          <p:cNvSpPr txBox="1"/>
          <p:nvPr/>
        </p:nvSpPr>
        <p:spPr>
          <a:xfrm>
            <a:off x="5987462" y="1532216"/>
            <a:ext cx="762709" cy="369332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Solver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B19C3C-8743-40AA-BF07-1671582B0500}"/>
              </a:ext>
            </a:extLst>
          </p:cNvPr>
          <p:cNvSpPr txBox="1"/>
          <p:nvPr/>
        </p:nvSpPr>
        <p:spPr>
          <a:xfrm>
            <a:off x="6091336" y="639376"/>
            <a:ext cx="554960" cy="369332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Plot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B5A6BC-AB3A-42E1-8BC4-7C716164A74A}"/>
              </a:ext>
            </a:extLst>
          </p:cNvPr>
          <p:cNvSpPr txBox="1"/>
          <p:nvPr/>
        </p:nvSpPr>
        <p:spPr>
          <a:xfrm>
            <a:off x="1355902" y="639376"/>
            <a:ext cx="827471" cy="369332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Import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639530E-1E59-4D51-8F28-2FC1739037CA}"/>
              </a:ext>
            </a:extLst>
          </p:cNvPr>
          <p:cNvCxnSpPr>
            <a:cxnSpLocks/>
          </p:cNvCxnSpPr>
          <p:nvPr/>
        </p:nvCxnSpPr>
        <p:spPr>
          <a:xfrm flipV="1">
            <a:off x="4700881" y="5677683"/>
            <a:ext cx="172655" cy="35012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8DB2FA9-021B-49BA-958F-5887CF13CF37}"/>
              </a:ext>
            </a:extLst>
          </p:cNvPr>
          <p:cNvCxnSpPr>
            <a:cxnSpLocks/>
          </p:cNvCxnSpPr>
          <p:nvPr/>
        </p:nvCxnSpPr>
        <p:spPr>
          <a:xfrm flipV="1">
            <a:off x="5076572" y="4788822"/>
            <a:ext cx="183678" cy="35229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247310E-DA07-4514-A607-349907B55170}"/>
              </a:ext>
            </a:extLst>
          </p:cNvPr>
          <p:cNvCxnSpPr>
            <a:cxnSpLocks/>
          </p:cNvCxnSpPr>
          <p:nvPr/>
        </p:nvCxnSpPr>
        <p:spPr>
          <a:xfrm flipH="1" flipV="1">
            <a:off x="7455369" y="4789723"/>
            <a:ext cx="501416" cy="117146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D445057-C1AC-47B3-B546-7954DBB72A30}"/>
              </a:ext>
            </a:extLst>
          </p:cNvPr>
          <p:cNvCxnSpPr>
            <a:cxnSpLocks/>
          </p:cNvCxnSpPr>
          <p:nvPr/>
        </p:nvCxnSpPr>
        <p:spPr>
          <a:xfrm flipV="1">
            <a:off x="6368816" y="1079010"/>
            <a:ext cx="0" cy="35233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A8B373B-6AF0-4151-B02C-D69E18FE3BA2}"/>
              </a:ext>
            </a:extLst>
          </p:cNvPr>
          <p:cNvSpPr txBox="1"/>
          <p:nvPr/>
        </p:nvSpPr>
        <p:spPr>
          <a:xfrm>
            <a:off x="9006504" y="6110457"/>
            <a:ext cx="1885966" cy="369332"/>
          </a:xfrm>
          <a:prstGeom prst="rect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Raw weather data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1AD6223-B4AD-41B2-ACA1-FD38D9C3EA3F}"/>
              </a:ext>
            </a:extLst>
          </p:cNvPr>
          <p:cNvCxnSpPr>
            <a:cxnSpLocks/>
          </p:cNvCxnSpPr>
          <p:nvPr/>
        </p:nvCxnSpPr>
        <p:spPr>
          <a:xfrm flipH="1" flipV="1">
            <a:off x="8688207" y="6293859"/>
            <a:ext cx="228164" cy="1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DB75890-A0E9-42AC-AEF6-53BA20E2A6E9}"/>
              </a:ext>
            </a:extLst>
          </p:cNvPr>
          <p:cNvCxnSpPr>
            <a:cxnSpLocks/>
          </p:cNvCxnSpPr>
          <p:nvPr/>
        </p:nvCxnSpPr>
        <p:spPr>
          <a:xfrm flipV="1">
            <a:off x="6368817" y="2880030"/>
            <a:ext cx="0" cy="35233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334CF06-46A2-4747-93C2-13AD49E652CB}"/>
              </a:ext>
            </a:extLst>
          </p:cNvPr>
          <p:cNvCxnSpPr>
            <a:cxnSpLocks/>
          </p:cNvCxnSpPr>
          <p:nvPr/>
        </p:nvCxnSpPr>
        <p:spPr>
          <a:xfrm flipV="1">
            <a:off x="8414240" y="1716882"/>
            <a:ext cx="0" cy="431092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229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28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beber.lena@gmail.com</dc:creator>
  <cp:lastModifiedBy>beber.lena@gmail.com</cp:lastModifiedBy>
  <cp:revision>8</cp:revision>
  <dcterms:created xsi:type="dcterms:W3CDTF">2021-10-27T11:00:02Z</dcterms:created>
  <dcterms:modified xsi:type="dcterms:W3CDTF">2021-10-29T12:32:33Z</dcterms:modified>
</cp:coreProperties>
</file>