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844" autoAdjust="0"/>
  </p:normalViewPr>
  <p:slideViewPr>
    <p:cSldViewPr snapToGrid="0">
      <p:cViewPr varScale="1">
        <p:scale>
          <a:sx n="80" d="100"/>
          <a:sy n="80" d="100"/>
        </p:scale>
        <p:origin x="75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D1BE04-9263-435A-81F5-73C17F0C20C1}" type="datetimeFigureOut">
              <a:rPr lang="fr-CH" smtClean="0"/>
              <a:t>24.11.2021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BC2C52-0F88-43B1-9D10-F8AF0F8A9233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6070680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7B132B-C3E5-4461-9DC8-8CBC4DA01C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88414D7-EC1D-4232-A7C3-078572E8FD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1C0F81A-4B24-48E5-98FE-8D1402BE9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45323-7D54-4AB4-83D4-5EF3B368BC69}" type="datetimeFigureOut">
              <a:rPr lang="fr-CH" smtClean="0"/>
              <a:t>24.11.2021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CBA2D6E-2F6D-4ACE-95E6-982513827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A4539CC-E9D7-4C68-8A33-741D4C2FD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6031-9BBE-4C0C-8AED-88662A9AF39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027241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0B12D7-9077-410B-82E1-A372BF307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3F18613-1829-4448-AEFD-FC6CB19D30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1F4F1FC-B604-4BF1-9CA5-29259D609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45323-7D54-4AB4-83D4-5EF3B368BC69}" type="datetimeFigureOut">
              <a:rPr lang="fr-CH" smtClean="0"/>
              <a:t>24.11.2021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D546AED-D5E2-4400-84C7-FA8EECA08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23346D0-EC01-4BEE-9902-390A09D9B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6031-9BBE-4C0C-8AED-88662A9AF39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928609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0BC2EBD-505E-4C66-977A-474C09E4F8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3BCE44C-FA81-4F4D-A5E0-42538A76FA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326E0FA-70D6-4B65-B274-5323F7433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45323-7D54-4AB4-83D4-5EF3B368BC69}" type="datetimeFigureOut">
              <a:rPr lang="fr-CH" smtClean="0"/>
              <a:t>24.11.2021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18B2EEE-96FD-4840-A2B1-21FE4C123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A41EABA-9B54-4697-A186-DD7551F02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6031-9BBE-4C0C-8AED-88662A9AF39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430795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8BD44D-4333-4D37-8D68-DC0A6F545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CB96CE6-45BE-46A9-BB90-3B9CE50A67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56D5E82-C27F-4A83-8D03-54FC40D78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45323-7D54-4AB4-83D4-5EF3B368BC69}" type="datetimeFigureOut">
              <a:rPr lang="fr-CH" smtClean="0"/>
              <a:t>24.11.2021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4B49F6B-CE7B-456B-843C-4F6EF15F4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18B239C-D322-4002-A55A-4B5C8EF30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6031-9BBE-4C0C-8AED-88662A9AF39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214289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BCA306-1566-4B7F-B618-C9F180CD1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B036AE4-3B06-4F39-93F9-78143DD9DD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B1F555F-8C8F-4963-9D87-51369169C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45323-7D54-4AB4-83D4-5EF3B368BC69}" type="datetimeFigureOut">
              <a:rPr lang="fr-CH" smtClean="0"/>
              <a:t>24.11.2021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1260F11-B401-469B-BCE1-3D25E30F8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74251E5-7D20-408B-86E0-6CF501DDB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6031-9BBE-4C0C-8AED-88662A9AF39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747885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725FD4-234E-4DC5-8F0F-2999FF48C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216CE6F-B3B0-426C-9B9E-E7C59FA8BB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2793692-64ED-4BD1-9F18-CFE7A88EE9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2E57EC5-0234-4FDE-BC60-415DAF916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45323-7D54-4AB4-83D4-5EF3B368BC69}" type="datetimeFigureOut">
              <a:rPr lang="fr-CH" smtClean="0"/>
              <a:t>24.11.2021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77BA8BC-32C4-4CAB-9CB7-B95A3BAE9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8C5A3EE-B4F9-48B4-BEE0-CBEFB05CD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6031-9BBE-4C0C-8AED-88662A9AF39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655158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C7EB4C-9C31-4EA1-B859-176A1481A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3BBC3E3-58F0-4EA6-80D1-8094E800DA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2598FD6-5FEC-4012-83A8-E6350BEB40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6E24091-A48D-4C71-A2F3-2A55C59D08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B71DBA5-0BBE-4D14-B23E-863B84C75C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D7486BB-BAD4-445C-A646-D5C428FF3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45323-7D54-4AB4-83D4-5EF3B368BC69}" type="datetimeFigureOut">
              <a:rPr lang="fr-CH" smtClean="0"/>
              <a:t>24.11.2021</a:t>
            </a:fld>
            <a:endParaRPr lang="fr-CH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A2BD196-4BA2-412E-B848-66B7D886F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1652278-DA8A-4DB3-88AB-CD4BA23A0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6031-9BBE-4C0C-8AED-88662A9AF39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352359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9855BA-ECD2-4A9B-A433-50138FED9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58CD7C8-CE89-44F7-9D4B-090EC8718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45323-7D54-4AB4-83D4-5EF3B368BC69}" type="datetimeFigureOut">
              <a:rPr lang="fr-CH" smtClean="0"/>
              <a:t>24.11.2021</a:t>
            </a:fld>
            <a:endParaRPr lang="fr-CH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C273626-2091-49BE-B648-3D65CDB0C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B80A9FE-AC39-47B9-98DE-9E11BFCBC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6031-9BBE-4C0C-8AED-88662A9AF39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736363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9C9F1548-4179-4EA8-90B5-71143FC63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45323-7D54-4AB4-83D4-5EF3B368BC69}" type="datetimeFigureOut">
              <a:rPr lang="fr-CH" smtClean="0"/>
              <a:t>24.11.2021</a:t>
            </a:fld>
            <a:endParaRPr lang="fr-CH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804B798-D4E5-4910-8BA8-C8699433F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064392E-72FE-46A3-874A-EA55A1C44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6031-9BBE-4C0C-8AED-88662A9AF39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47759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2969A4-EBD0-461A-AB91-32253E024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D92B0A5-0B6B-499E-8EFF-369C519F5E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117874C-87EB-4D88-82A8-DD3F877F63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9239E64-E6EE-42B2-99F5-D4E841742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45323-7D54-4AB4-83D4-5EF3B368BC69}" type="datetimeFigureOut">
              <a:rPr lang="fr-CH" smtClean="0"/>
              <a:t>24.11.2021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AEFCF95-4864-4157-B2DC-A7E7B8800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9EC8BE3-6301-407B-94DE-2073E5DDB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6031-9BBE-4C0C-8AED-88662A9AF39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105128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5A1C78D-4854-48D6-909E-E5BFECF8F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B065EA4D-F86E-41A7-AA4F-1EFFF51F25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EE711D5-45ED-47FB-B86D-2BFF60F39D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E0D4A48-20F9-4CEA-864D-C0CADF55F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45323-7D54-4AB4-83D4-5EF3B368BC69}" type="datetimeFigureOut">
              <a:rPr lang="fr-CH" smtClean="0"/>
              <a:t>24.11.2021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AC7BA70-826E-4757-B39B-4A4B2AA1B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CE45C51-9E9D-48E4-897B-2C2301C11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6031-9BBE-4C0C-8AED-88662A9AF39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682574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DA5E332-7F0E-41A6-812D-08850A1C3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4949D69-3513-451F-9833-689C460D33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CFD6BE8-104A-40D1-BC29-82BE52367E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145323-7D54-4AB4-83D4-5EF3B368BC69}" type="datetimeFigureOut">
              <a:rPr lang="fr-CH" smtClean="0"/>
              <a:t>24.11.2021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A79A525-A877-4DCD-BA21-5E6E684DFB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7654C4F-0290-47ED-A678-63FA5B674C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C26031-9BBE-4C0C-8AED-88662A9AF39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610096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ZoneTexte 615">
            <a:extLst>
              <a:ext uri="{FF2B5EF4-FFF2-40B4-BE49-F238E27FC236}">
                <a16:creationId xmlns:a16="http://schemas.microsoft.com/office/drawing/2014/main" id="{BC8FEEBC-F413-4055-A07C-0B9CA8E73BD6}"/>
              </a:ext>
            </a:extLst>
          </p:cNvPr>
          <p:cNvSpPr txBox="1"/>
          <p:nvPr/>
        </p:nvSpPr>
        <p:spPr>
          <a:xfrm>
            <a:off x="2840172" y="1774433"/>
            <a:ext cx="1120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Wall TCd0</a:t>
            </a:r>
          </a:p>
        </p:txBody>
      </p:sp>
      <p:grpSp>
        <p:nvGrpSpPr>
          <p:cNvPr id="331" name="Groupe 330">
            <a:extLst>
              <a:ext uri="{FF2B5EF4-FFF2-40B4-BE49-F238E27FC236}">
                <a16:creationId xmlns:a16="http://schemas.microsoft.com/office/drawing/2014/main" id="{0CD01C2E-D7C8-4902-B73B-18F4B435DA95}"/>
              </a:ext>
            </a:extLst>
          </p:cNvPr>
          <p:cNvGrpSpPr/>
          <p:nvPr/>
        </p:nvGrpSpPr>
        <p:grpSpPr>
          <a:xfrm>
            <a:off x="4283671" y="1655615"/>
            <a:ext cx="3626220" cy="654714"/>
            <a:chOff x="448760" y="138146"/>
            <a:chExt cx="5451425" cy="104594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AC410CC-5B39-4AE2-9F41-24812A9936D1}"/>
                </a:ext>
              </a:extLst>
            </p:cNvPr>
            <p:cNvSpPr/>
            <p:nvPr/>
          </p:nvSpPr>
          <p:spPr>
            <a:xfrm>
              <a:off x="1237422" y="571238"/>
              <a:ext cx="556181" cy="1885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1E0BC67-A56E-42E9-964C-BFFDCD956773}"/>
                </a:ext>
              </a:extLst>
            </p:cNvPr>
            <p:cNvSpPr/>
            <p:nvPr/>
          </p:nvSpPr>
          <p:spPr>
            <a:xfrm>
              <a:off x="2192462" y="571238"/>
              <a:ext cx="556181" cy="1885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6E2E56C4-A353-4BF4-B917-550DF56E72B1}"/>
                </a:ext>
              </a:extLst>
            </p:cNvPr>
            <p:cNvCxnSpPr>
              <a:cxnSpLocks/>
            </p:cNvCxnSpPr>
            <p:nvPr/>
          </p:nvCxnSpPr>
          <p:spPr>
            <a:xfrm>
              <a:off x="1786533" y="665506"/>
              <a:ext cx="398859" cy="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6AF3473B-91D2-4674-BC19-A7EA2ABD3E70}"/>
                </a:ext>
              </a:extLst>
            </p:cNvPr>
            <p:cNvCxnSpPr>
              <a:cxnSpLocks/>
            </p:cNvCxnSpPr>
            <p:nvPr/>
          </p:nvCxnSpPr>
          <p:spPr>
            <a:xfrm>
              <a:off x="521904" y="656735"/>
              <a:ext cx="715518" cy="8771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11F6008-072E-49D0-80DD-98663A52C876}"/>
                </a:ext>
              </a:extLst>
            </p:cNvPr>
            <p:cNvSpPr/>
            <p:nvPr/>
          </p:nvSpPr>
          <p:spPr>
            <a:xfrm>
              <a:off x="3147501" y="571238"/>
              <a:ext cx="556181" cy="1885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cxnSp>
          <p:nvCxnSpPr>
            <p:cNvPr id="3" name="Connecteur droit 2">
              <a:extLst>
                <a:ext uri="{FF2B5EF4-FFF2-40B4-BE49-F238E27FC236}">
                  <a16:creationId xmlns:a16="http://schemas.microsoft.com/office/drawing/2014/main" id="{7BBD2D53-486A-4A9E-9564-3F1744BE4015}"/>
                </a:ext>
              </a:extLst>
            </p:cNvPr>
            <p:cNvCxnSpPr>
              <a:cxnSpLocks/>
              <a:stCxn id="5" idx="3"/>
              <a:endCxn id="18" idx="1"/>
            </p:cNvCxnSpPr>
            <p:nvPr/>
          </p:nvCxnSpPr>
          <p:spPr>
            <a:xfrm>
              <a:off x="2748643" y="665506"/>
              <a:ext cx="398858" cy="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Groupe 38">
              <a:extLst>
                <a:ext uri="{FF2B5EF4-FFF2-40B4-BE49-F238E27FC236}">
                  <a16:creationId xmlns:a16="http://schemas.microsoft.com/office/drawing/2014/main" id="{317BB582-1C2F-40FF-9E2C-944553366FCE}"/>
                </a:ext>
              </a:extLst>
            </p:cNvPr>
            <p:cNvGrpSpPr/>
            <p:nvPr/>
          </p:nvGrpSpPr>
          <p:grpSpPr>
            <a:xfrm>
              <a:off x="448760" y="544923"/>
              <a:ext cx="73531" cy="223624"/>
              <a:chOff x="1538662" y="1143263"/>
              <a:chExt cx="73531" cy="223624"/>
            </a:xfrm>
          </p:grpSpPr>
          <p:cxnSp>
            <p:nvCxnSpPr>
              <p:cNvPr id="11" name="Connecteur droit 10">
                <a:extLst>
                  <a:ext uri="{FF2B5EF4-FFF2-40B4-BE49-F238E27FC236}">
                    <a16:creationId xmlns:a16="http://schemas.microsoft.com/office/drawing/2014/main" id="{CCEC16F8-16FB-4316-87A6-DDFB776BE52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12193" y="1143263"/>
                <a:ext cx="0" cy="223624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Connecteur droit 13">
                <a:extLst>
                  <a:ext uri="{FF2B5EF4-FFF2-40B4-BE49-F238E27FC236}">
                    <a16:creationId xmlns:a16="http://schemas.microsoft.com/office/drawing/2014/main" id="{267E2C4F-39FC-4003-A584-1A652C25104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187124"/>
                <a:ext cx="67873" cy="68396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necteur droit 35">
                <a:extLst>
                  <a:ext uri="{FF2B5EF4-FFF2-40B4-BE49-F238E27FC236}">
                    <a16:creationId xmlns:a16="http://schemas.microsoft.com/office/drawing/2014/main" id="{97958F85-0422-4F46-84CA-96C60288656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41491" y="1238421"/>
                <a:ext cx="67873" cy="68396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Connecteur droit 37">
                <a:extLst>
                  <a:ext uri="{FF2B5EF4-FFF2-40B4-BE49-F238E27FC236}">
                    <a16:creationId xmlns:a16="http://schemas.microsoft.com/office/drawing/2014/main" id="{9DA7ED93-1F90-439C-A202-35E4C5E4C59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294328"/>
                <a:ext cx="67873" cy="68396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" name="Connecteur droit 16">
              <a:extLst>
                <a:ext uri="{FF2B5EF4-FFF2-40B4-BE49-F238E27FC236}">
                  <a16:creationId xmlns:a16="http://schemas.microsoft.com/office/drawing/2014/main" id="{B4AB54E3-3430-4824-8A98-7A02630369BC}"/>
                </a:ext>
              </a:extLst>
            </p:cNvPr>
            <p:cNvCxnSpPr>
              <a:cxnSpLocks/>
            </p:cNvCxnSpPr>
            <p:nvPr/>
          </p:nvCxnSpPr>
          <p:spPr>
            <a:xfrm>
              <a:off x="1993027" y="665506"/>
              <a:ext cx="1" cy="446448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4F14625C-7F21-4CDD-AC13-4E49D2731C0B}"/>
                </a:ext>
              </a:extLst>
            </p:cNvPr>
            <p:cNvSpPr/>
            <p:nvPr/>
          </p:nvSpPr>
          <p:spPr>
            <a:xfrm>
              <a:off x="1893316" y="815434"/>
              <a:ext cx="199423" cy="183038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grpSp>
          <p:nvGrpSpPr>
            <p:cNvPr id="40" name="Groupe 39">
              <a:extLst>
                <a:ext uri="{FF2B5EF4-FFF2-40B4-BE49-F238E27FC236}">
                  <a16:creationId xmlns:a16="http://schemas.microsoft.com/office/drawing/2014/main" id="{1CAE558A-0918-4FDC-825B-98BAF64A1391}"/>
                </a:ext>
              </a:extLst>
            </p:cNvPr>
            <p:cNvGrpSpPr/>
            <p:nvPr/>
          </p:nvGrpSpPr>
          <p:grpSpPr>
            <a:xfrm rot="16200000">
              <a:off x="1957332" y="1036590"/>
              <a:ext cx="71391" cy="223617"/>
              <a:chOff x="1538662" y="1143263"/>
              <a:chExt cx="73531" cy="223624"/>
            </a:xfrm>
          </p:grpSpPr>
          <p:cxnSp>
            <p:nvCxnSpPr>
              <p:cNvPr id="41" name="Connecteur droit 40">
                <a:extLst>
                  <a:ext uri="{FF2B5EF4-FFF2-40B4-BE49-F238E27FC236}">
                    <a16:creationId xmlns:a16="http://schemas.microsoft.com/office/drawing/2014/main" id="{2FB328FA-9FE9-429C-B4D3-69D9321A74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12193" y="1143263"/>
                <a:ext cx="0" cy="223624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Connecteur droit 41">
                <a:extLst>
                  <a:ext uri="{FF2B5EF4-FFF2-40B4-BE49-F238E27FC236}">
                    <a16:creationId xmlns:a16="http://schemas.microsoft.com/office/drawing/2014/main" id="{E513B7C4-824E-4324-8BE5-3DC8D0C213B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187124"/>
                <a:ext cx="67873" cy="68396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Connecteur droit 42">
                <a:extLst>
                  <a:ext uri="{FF2B5EF4-FFF2-40B4-BE49-F238E27FC236}">
                    <a16:creationId xmlns:a16="http://schemas.microsoft.com/office/drawing/2014/main" id="{2A5B0A68-5ADF-4230-A31A-E60FDB29CC2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41491" y="1238421"/>
                <a:ext cx="67873" cy="68396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necteur droit 43">
                <a:extLst>
                  <a:ext uri="{FF2B5EF4-FFF2-40B4-BE49-F238E27FC236}">
                    <a16:creationId xmlns:a16="http://schemas.microsoft.com/office/drawing/2014/main" id="{1A871BE7-3E2B-4312-826A-978086C7FC3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294328"/>
                <a:ext cx="67873" cy="68396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0" name="Groupe 49">
              <a:extLst>
                <a:ext uri="{FF2B5EF4-FFF2-40B4-BE49-F238E27FC236}">
                  <a16:creationId xmlns:a16="http://schemas.microsoft.com/office/drawing/2014/main" id="{086CE36E-CBE6-492C-80A9-622A7EE97BAC}"/>
                </a:ext>
              </a:extLst>
            </p:cNvPr>
            <p:cNvGrpSpPr/>
            <p:nvPr/>
          </p:nvGrpSpPr>
          <p:grpSpPr>
            <a:xfrm>
              <a:off x="2850293" y="668094"/>
              <a:ext cx="223625" cy="510363"/>
              <a:chOff x="7018098" y="1530389"/>
              <a:chExt cx="223625" cy="510363"/>
            </a:xfrm>
          </p:grpSpPr>
          <p:cxnSp>
            <p:nvCxnSpPr>
              <p:cNvPr id="10" name="Connecteur droit 9">
                <a:extLst>
                  <a:ext uri="{FF2B5EF4-FFF2-40B4-BE49-F238E27FC236}">
                    <a16:creationId xmlns:a16="http://schemas.microsoft.com/office/drawing/2014/main" id="{1214A210-E9F9-4FF2-8757-0FE580564883}"/>
                  </a:ext>
                </a:extLst>
              </p:cNvPr>
              <p:cNvCxnSpPr/>
              <p:nvPr/>
            </p:nvCxnSpPr>
            <p:spPr>
              <a:xfrm>
                <a:off x="7124778" y="1530389"/>
                <a:ext cx="0" cy="183037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Connecteur droit 15">
                <a:extLst>
                  <a:ext uri="{FF2B5EF4-FFF2-40B4-BE49-F238E27FC236}">
                    <a16:creationId xmlns:a16="http://schemas.microsoft.com/office/drawing/2014/main" id="{396E32FD-E768-426E-A2E4-486C13431399}"/>
                  </a:ext>
                </a:extLst>
              </p:cNvPr>
              <p:cNvCxnSpPr/>
              <p:nvPr/>
            </p:nvCxnSpPr>
            <p:spPr>
              <a:xfrm>
                <a:off x="7018098" y="1713426"/>
                <a:ext cx="213360" cy="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Connecteur droit 24">
                <a:extLst>
                  <a:ext uri="{FF2B5EF4-FFF2-40B4-BE49-F238E27FC236}">
                    <a16:creationId xmlns:a16="http://schemas.microsoft.com/office/drawing/2014/main" id="{F3AABCDE-D29C-4B0C-9947-D85BF463B2B2}"/>
                  </a:ext>
                </a:extLst>
              </p:cNvPr>
              <p:cNvCxnSpPr/>
              <p:nvPr/>
            </p:nvCxnSpPr>
            <p:spPr>
              <a:xfrm>
                <a:off x="7018098" y="1785650"/>
                <a:ext cx="213360" cy="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Connecteur droit 25">
                <a:extLst>
                  <a:ext uri="{FF2B5EF4-FFF2-40B4-BE49-F238E27FC236}">
                    <a16:creationId xmlns:a16="http://schemas.microsoft.com/office/drawing/2014/main" id="{5A387BA4-73F0-4F20-92FA-8BA56168749E}"/>
                  </a:ext>
                </a:extLst>
              </p:cNvPr>
              <p:cNvCxnSpPr/>
              <p:nvPr/>
            </p:nvCxnSpPr>
            <p:spPr>
              <a:xfrm>
                <a:off x="7124778" y="1784184"/>
                <a:ext cx="0" cy="183037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5" name="Groupe 44">
                <a:extLst>
                  <a:ext uri="{FF2B5EF4-FFF2-40B4-BE49-F238E27FC236}">
                    <a16:creationId xmlns:a16="http://schemas.microsoft.com/office/drawing/2014/main" id="{ABA45327-C988-4BDF-9726-C077D34E5E56}"/>
                  </a:ext>
                </a:extLst>
              </p:cNvPr>
              <p:cNvGrpSpPr/>
              <p:nvPr/>
            </p:nvGrpSpPr>
            <p:grpSpPr>
              <a:xfrm rot="16200000">
                <a:off x="7093145" y="1892175"/>
                <a:ext cx="73531" cy="223624"/>
                <a:chOff x="1538662" y="1143263"/>
                <a:chExt cx="73531" cy="223624"/>
              </a:xfrm>
            </p:grpSpPr>
            <p:cxnSp>
              <p:nvCxnSpPr>
                <p:cNvPr id="46" name="Connecteur droit 45">
                  <a:extLst>
                    <a:ext uri="{FF2B5EF4-FFF2-40B4-BE49-F238E27FC236}">
                      <a16:creationId xmlns:a16="http://schemas.microsoft.com/office/drawing/2014/main" id="{D9571725-8590-42CA-8BEF-B8081D88E72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12193" y="1143263"/>
                  <a:ext cx="0" cy="223624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Connecteur droit 46">
                  <a:extLst>
                    <a:ext uri="{FF2B5EF4-FFF2-40B4-BE49-F238E27FC236}">
                      <a16:creationId xmlns:a16="http://schemas.microsoft.com/office/drawing/2014/main" id="{CC5F7697-CCA8-4E68-901A-2AF559BE77D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187124"/>
                  <a:ext cx="67873" cy="68396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Connecteur droit 47">
                  <a:extLst>
                    <a:ext uri="{FF2B5EF4-FFF2-40B4-BE49-F238E27FC236}">
                      <a16:creationId xmlns:a16="http://schemas.microsoft.com/office/drawing/2014/main" id="{1F48F9C8-169B-40F5-9340-A2BB1F48C1F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41491" y="1238421"/>
                  <a:ext cx="67873" cy="68396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Connecteur droit 48">
                  <a:extLst>
                    <a:ext uri="{FF2B5EF4-FFF2-40B4-BE49-F238E27FC236}">
                      <a16:creationId xmlns:a16="http://schemas.microsoft.com/office/drawing/2014/main" id="{5FEB0B28-80B6-4E3C-94D7-1BDFDC76E63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294328"/>
                  <a:ext cx="67873" cy="68396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53" name="Connecteur droit 52">
              <a:extLst>
                <a:ext uri="{FF2B5EF4-FFF2-40B4-BE49-F238E27FC236}">
                  <a16:creationId xmlns:a16="http://schemas.microsoft.com/office/drawing/2014/main" id="{23253522-FC80-4708-ABFE-E23545620FDB}"/>
                </a:ext>
              </a:extLst>
            </p:cNvPr>
            <p:cNvCxnSpPr>
              <a:cxnSpLocks/>
              <a:stCxn id="18" idx="3"/>
            </p:cNvCxnSpPr>
            <p:nvPr/>
          </p:nvCxnSpPr>
          <p:spPr>
            <a:xfrm flipV="1">
              <a:off x="3703682" y="661343"/>
              <a:ext cx="395242" cy="4163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F27F332F-E744-408C-908D-B81FB334870E}"/>
                </a:ext>
              </a:extLst>
            </p:cNvPr>
            <p:cNvSpPr/>
            <p:nvPr/>
          </p:nvSpPr>
          <p:spPr>
            <a:xfrm>
              <a:off x="4098924" y="580011"/>
              <a:ext cx="556181" cy="1885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F47FD7F2-8F55-4EA4-9542-9E05D67B117F}"/>
                </a:ext>
              </a:extLst>
            </p:cNvPr>
            <p:cNvSpPr/>
            <p:nvPr/>
          </p:nvSpPr>
          <p:spPr>
            <a:xfrm>
              <a:off x="5053963" y="580011"/>
              <a:ext cx="556181" cy="1885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dirty="0"/>
            </a:p>
          </p:txBody>
        </p:sp>
        <p:cxnSp>
          <p:nvCxnSpPr>
            <p:cNvPr id="60" name="Connecteur droit 59">
              <a:extLst>
                <a:ext uri="{FF2B5EF4-FFF2-40B4-BE49-F238E27FC236}">
                  <a16:creationId xmlns:a16="http://schemas.microsoft.com/office/drawing/2014/main" id="{C86D1B2C-14C6-4F1F-BC37-3B3CEF9FC993}"/>
                </a:ext>
              </a:extLst>
            </p:cNvPr>
            <p:cNvCxnSpPr>
              <a:cxnSpLocks/>
            </p:cNvCxnSpPr>
            <p:nvPr/>
          </p:nvCxnSpPr>
          <p:spPr>
            <a:xfrm>
              <a:off x="4655105" y="657180"/>
              <a:ext cx="398858" cy="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1" name="Groupe 60">
              <a:extLst>
                <a:ext uri="{FF2B5EF4-FFF2-40B4-BE49-F238E27FC236}">
                  <a16:creationId xmlns:a16="http://schemas.microsoft.com/office/drawing/2014/main" id="{8CBDE9C1-C2DC-4C48-AE31-26F32B94CE4D}"/>
                </a:ext>
              </a:extLst>
            </p:cNvPr>
            <p:cNvGrpSpPr/>
            <p:nvPr/>
          </p:nvGrpSpPr>
          <p:grpSpPr>
            <a:xfrm>
              <a:off x="4733819" y="657180"/>
              <a:ext cx="223625" cy="510363"/>
              <a:chOff x="7018098" y="1530389"/>
              <a:chExt cx="223625" cy="510363"/>
            </a:xfrm>
          </p:grpSpPr>
          <p:cxnSp>
            <p:nvCxnSpPr>
              <p:cNvPr id="62" name="Connecteur droit 61">
                <a:extLst>
                  <a:ext uri="{FF2B5EF4-FFF2-40B4-BE49-F238E27FC236}">
                    <a16:creationId xmlns:a16="http://schemas.microsoft.com/office/drawing/2014/main" id="{78AC588B-04DE-4AE1-AB0C-B77D8AD2151A}"/>
                  </a:ext>
                </a:extLst>
              </p:cNvPr>
              <p:cNvCxnSpPr/>
              <p:nvPr/>
            </p:nvCxnSpPr>
            <p:spPr>
              <a:xfrm>
                <a:off x="7124778" y="1530389"/>
                <a:ext cx="0" cy="183037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Connecteur droit 62">
                <a:extLst>
                  <a:ext uri="{FF2B5EF4-FFF2-40B4-BE49-F238E27FC236}">
                    <a16:creationId xmlns:a16="http://schemas.microsoft.com/office/drawing/2014/main" id="{790A3057-7F45-42E9-882A-9C2B25EC1FE1}"/>
                  </a:ext>
                </a:extLst>
              </p:cNvPr>
              <p:cNvCxnSpPr/>
              <p:nvPr/>
            </p:nvCxnSpPr>
            <p:spPr>
              <a:xfrm>
                <a:off x="7018098" y="1713426"/>
                <a:ext cx="213360" cy="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Connecteur droit 63">
                <a:extLst>
                  <a:ext uri="{FF2B5EF4-FFF2-40B4-BE49-F238E27FC236}">
                    <a16:creationId xmlns:a16="http://schemas.microsoft.com/office/drawing/2014/main" id="{133A17A7-4CB5-4661-B467-AD3A6448188E}"/>
                  </a:ext>
                </a:extLst>
              </p:cNvPr>
              <p:cNvCxnSpPr/>
              <p:nvPr/>
            </p:nvCxnSpPr>
            <p:spPr>
              <a:xfrm>
                <a:off x="7018098" y="1785650"/>
                <a:ext cx="213360" cy="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275FEE00-F771-4D96-A659-5619E75EB4F7}"/>
                  </a:ext>
                </a:extLst>
              </p:cNvPr>
              <p:cNvCxnSpPr/>
              <p:nvPr/>
            </p:nvCxnSpPr>
            <p:spPr>
              <a:xfrm>
                <a:off x="7124778" y="1784184"/>
                <a:ext cx="0" cy="183037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6" name="Groupe 65">
                <a:extLst>
                  <a:ext uri="{FF2B5EF4-FFF2-40B4-BE49-F238E27FC236}">
                    <a16:creationId xmlns:a16="http://schemas.microsoft.com/office/drawing/2014/main" id="{D3A073F2-7626-4D5E-9720-EAF1A6A7755F}"/>
                  </a:ext>
                </a:extLst>
              </p:cNvPr>
              <p:cNvGrpSpPr/>
              <p:nvPr/>
            </p:nvGrpSpPr>
            <p:grpSpPr>
              <a:xfrm rot="16200000">
                <a:off x="7093145" y="1892175"/>
                <a:ext cx="73531" cy="223624"/>
                <a:chOff x="1538662" y="1143263"/>
                <a:chExt cx="73531" cy="223624"/>
              </a:xfrm>
            </p:grpSpPr>
            <p:cxnSp>
              <p:nvCxnSpPr>
                <p:cNvPr id="67" name="Connecteur droit 66">
                  <a:extLst>
                    <a:ext uri="{FF2B5EF4-FFF2-40B4-BE49-F238E27FC236}">
                      <a16:creationId xmlns:a16="http://schemas.microsoft.com/office/drawing/2014/main" id="{2F1E09F4-7109-45B0-947B-1A9090DF555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12193" y="1143263"/>
                  <a:ext cx="0" cy="223624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Connecteur droit 67">
                  <a:extLst>
                    <a:ext uri="{FF2B5EF4-FFF2-40B4-BE49-F238E27FC236}">
                      <a16:creationId xmlns:a16="http://schemas.microsoft.com/office/drawing/2014/main" id="{723BF97C-4E99-4280-AD4C-5F27D40EFC3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187124"/>
                  <a:ext cx="67873" cy="68396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Connecteur droit 68">
                  <a:extLst>
                    <a:ext uri="{FF2B5EF4-FFF2-40B4-BE49-F238E27FC236}">
                      <a16:creationId xmlns:a16="http://schemas.microsoft.com/office/drawing/2014/main" id="{34860F7B-597C-47C1-AE20-43318E3E142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41491" y="1238421"/>
                  <a:ext cx="67873" cy="68396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Connecteur droit 69">
                  <a:extLst>
                    <a:ext uri="{FF2B5EF4-FFF2-40B4-BE49-F238E27FC236}">
                      <a16:creationId xmlns:a16="http://schemas.microsoft.com/office/drawing/2014/main" id="{5A287040-0C69-421C-9BB3-133E3989FD2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294328"/>
                  <a:ext cx="67873" cy="68396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71" name="Connecteur droit 70">
              <a:extLst>
                <a:ext uri="{FF2B5EF4-FFF2-40B4-BE49-F238E27FC236}">
                  <a16:creationId xmlns:a16="http://schemas.microsoft.com/office/drawing/2014/main" id="{BF442CE0-46FD-4793-B887-55C1A4BA8BDB}"/>
                </a:ext>
              </a:extLst>
            </p:cNvPr>
            <p:cNvCxnSpPr>
              <a:cxnSpLocks/>
              <a:endCxn id="101" idx="6"/>
            </p:cNvCxnSpPr>
            <p:nvPr/>
          </p:nvCxnSpPr>
          <p:spPr>
            <a:xfrm flipV="1">
              <a:off x="5607309" y="656735"/>
              <a:ext cx="204845" cy="4702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Ellipse 93">
              <a:extLst>
                <a:ext uri="{FF2B5EF4-FFF2-40B4-BE49-F238E27FC236}">
                  <a16:creationId xmlns:a16="http://schemas.microsoft.com/office/drawing/2014/main" id="{0D72FED4-63D1-4805-971F-68164EAD02C1}"/>
                </a:ext>
              </a:extLst>
            </p:cNvPr>
            <p:cNvSpPr/>
            <p:nvPr/>
          </p:nvSpPr>
          <p:spPr>
            <a:xfrm>
              <a:off x="1967909" y="643162"/>
              <a:ext cx="45719" cy="45719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96" name="Ellipse 95">
              <a:extLst>
                <a:ext uri="{FF2B5EF4-FFF2-40B4-BE49-F238E27FC236}">
                  <a16:creationId xmlns:a16="http://schemas.microsoft.com/office/drawing/2014/main" id="{961F6286-D45B-46A4-9035-9D9B9E618856}"/>
                </a:ext>
              </a:extLst>
            </p:cNvPr>
            <p:cNvSpPr/>
            <p:nvPr/>
          </p:nvSpPr>
          <p:spPr>
            <a:xfrm>
              <a:off x="785274" y="571238"/>
              <a:ext cx="199423" cy="183038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98" name="Ellipse 97">
              <a:extLst>
                <a:ext uri="{FF2B5EF4-FFF2-40B4-BE49-F238E27FC236}">
                  <a16:creationId xmlns:a16="http://schemas.microsoft.com/office/drawing/2014/main" id="{1D0FE493-37CA-4BAC-83C7-2ECABC056025}"/>
                </a:ext>
              </a:extLst>
            </p:cNvPr>
            <p:cNvSpPr/>
            <p:nvPr/>
          </p:nvSpPr>
          <p:spPr>
            <a:xfrm>
              <a:off x="2934113" y="645336"/>
              <a:ext cx="45719" cy="45719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99" name="Ellipse 98">
              <a:extLst>
                <a:ext uri="{FF2B5EF4-FFF2-40B4-BE49-F238E27FC236}">
                  <a16:creationId xmlns:a16="http://schemas.microsoft.com/office/drawing/2014/main" id="{70CB30BB-B38C-459C-90DB-0933B742971E}"/>
                </a:ext>
              </a:extLst>
            </p:cNvPr>
            <p:cNvSpPr/>
            <p:nvPr/>
          </p:nvSpPr>
          <p:spPr>
            <a:xfrm>
              <a:off x="3878443" y="643162"/>
              <a:ext cx="45719" cy="45719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100" name="Ellipse 99">
              <a:extLst>
                <a:ext uri="{FF2B5EF4-FFF2-40B4-BE49-F238E27FC236}">
                  <a16:creationId xmlns:a16="http://schemas.microsoft.com/office/drawing/2014/main" id="{84AE8821-47E5-4DC9-BE4D-E01F7A30CAAF}"/>
                </a:ext>
              </a:extLst>
            </p:cNvPr>
            <p:cNvSpPr/>
            <p:nvPr/>
          </p:nvSpPr>
          <p:spPr>
            <a:xfrm>
              <a:off x="4817639" y="635787"/>
              <a:ext cx="45719" cy="45719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101" name="Ellipse 100">
              <a:extLst>
                <a:ext uri="{FF2B5EF4-FFF2-40B4-BE49-F238E27FC236}">
                  <a16:creationId xmlns:a16="http://schemas.microsoft.com/office/drawing/2014/main" id="{48A3C33C-6976-48A0-8339-9A81A5559528}"/>
                </a:ext>
              </a:extLst>
            </p:cNvPr>
            <p:cNvSpPr/>
            <p:nvPr/>
          </p:nvSpPr>
          <p:spPr>
            <a:xfrm>
              <a:off x="5766435" y="633875"/>
              <a:ext cx="45719" cy="45719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grpSp>
          <p:nvGrpSpPr>
            <p:cNvPr id="112" name="Groupe 111">
              <a:extLst>
                <a:ext uri="{FF2B5EF4-FFF2-40B4-BE49-F238E27FC236}">
                  <a16:creationId xmlns:a16="http://schemas.microsoft.com/office/drawing/2014/main" id="{286DFC26-29CE-4DD3-AAAF-E27EBB4DE343}"/>
                </a:ext>
              </a:extLst>
            </p:cNvPr>
            <p:cNvGrpSpPr/>
            <p:nvPr/>
          </p:nvGrpSpPr>
          <p:grpSpPr>
            <a:xfrm>
              <a:off x="5676568" y="138146"/>
              <a:ext cx="223617" cy="518588"/>
              <a:chOff x="7249709" y="320635"/>
              <a:chExt cx="223617" cy="518588"/>
            </a:xfrm>
          </p:grpSpPr>
          <p:cxnSp>
            <p:nvCxnSpPr>
              <p:cNvPr id="103" name="Connecteur droit 102">
                <a:extLst>
                  <a:ext uri="{FF2B5EF4-FFF2-40B4-BE49-F238E27FC236}">
                    <a16:creationId xmlns:a16="http://schemas.microsoft.com/office/drawing/2014/main" id="{02CB8BEA-5F7E-4566-9E79-D0DD4DAB3184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7361517" y="392775"/>
                <a:ext cx="1" cy="446448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4" name="Ellipse 103">
                <a:extLst>
                  <a:ext uri="{FF2B5EF4-FFF2-40B4-BE49-F238E27FC236}">
                    <a16:creationId xmlns:a16="http://schemas.microsoft.com/office/drawing/2014/main" id="{76C45540-C396-45AB-928E-7DBDB88A2D5B}"/>
                  </a:ext>
                </a:extLst>
              </p:cNvPr>
              <p:cNvSpPr/>
              <p:nvPr/>
            </p:nvSpPr>
            <p:spPr>
              <a:xfrm rot="10800000">
                <a:off x="7261806" y="506257"/>
                <a:ext cx="199423" cy="183038"/>
              </a:xfrm>
              <a:prstGeom prst="ellipse">
                <a:avLst/>
              </a:prstGeom>
              <a:solidFill>
                <a:srgbClr val="FFFF00"/>
              </a:solidFill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grpSp>
            <p:nvGrpSpPr>
              <p:cNvPr id="105" name="Groupe 104">
                <a:extLst>
                  <a:ext uri="{FF2B5EF4-FFF2-40B4-BE49-F238E27FC236}">
                    <a16:creationId xmlns:a16="http://schemas.microsoft.com/office/drawing/2014/main" id="{28840FDD-40AF-4C0E-B973-53C8350CBD79}"/>
                  </a:ext>
                </a:extLst>
              </p:cNvPr>
              <p:cNvGrpSpPr/>
              <p:nvPr/>
            </p:nvGrpSpPr>
            <p:grpSpPr>
              <a:xfrm rot="5400000">
                <a:off x="7325822" y="244522"/>
                <a:ext cx="71391" cy="223617"/>
                <a:chOff x="1538662" y="1143263"/>
                <a:chExt cx="73531" cy="223624"/>
              </a:xfrm>
            </p:grpSpPr>
            <p:cxnSp>
              <p:nvCxnSpPr>
                <p:cNvPr id="106" name="Connecteur droit 105">
                  <a:extLst>
                    <a:ext uri="{FF2B5EF4-FFF2-40B4-BE49-F238E27FC236}">
                      <a16:creationId xmlns:a16="http://schemas.microsoft.com/office/drawing/2014/main" id="{83A4C3D7-933D-40B8-8641-3EF2F8976E4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12193" y="1143263"/>
                  <a:ext cx="0" cy="223624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Connecteur droit 106">
                  <a:extLst>
                    <a:ext uri="{FF2B5EF4-FFF2-40B4-BE49-F238E27FC236}">
                      <a16:creationId xmlns:a16="http://schemas.microsoft.com/office/drawing/2014/main" id="{C7C336BE-FD82-49AE-A887-FCCAAB26E6E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187124"/>
                  <a:ext cx="67873" cy="68396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Connecteur droit 107">
                  <a:extLst>
                    <a:ext uri="{FF2B5EF4-FFF2-40B4-BE49-F238E27FC236}">
                      <a16:creationId xmlns:a16="http://schemas.microsoft.com/office/drawing/2014/main" id="{9AA66612-EB2D-4FC4-A5D2-7E3FBC0E36D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41491" y="1238421"/>
                  <a:ext cx="67873" cy="68396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Connecteur droit 108">
                  <a:extLst>
                    <a:ext uri="{FF2B5EF4-FFF2-40B4-BE49-F238E27FC236}">
                      <a16:creationId xmlns:a16="http://schemas.microsoft.com/office/drawing/2014/main" id="{989ED761-FBC2-4BF7-9945-02C6A055561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294328"/>
                  <a:ext cx="67873" cy="68396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221" name="Groupe 220">
            <a:extLst>
              <a:ext uri="{FF2B5EF4-FFF2-40B4-BE49-F238E27FC236}">
                <a16:creationId xmlns:a16="http://schemas.microsoft.com/office/drawing/2014/main" id="{60B90798-5E38-447E-B4AC-50D427A2681C}"/>
              </a:ext>
            </a:extLst>
          </p:cNvPr>
          <p:cNvGrpSpPr/>
          <p:nvPr/>
        </p:nvGrpSpPr>
        <p:grpSpPr>
          <a:xfrm>
            <a:off x="9156827" y="3752695"/>
            <a:ext cx="2041235" cy="617581"/>
            <a:chOff x="5885154" y="4532981"/>
            <a:chExt cx="3068660" cy="986626"/>
          </a:xfrm>
        </p:grpSpPr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7CF75173-B70E-4415-BD0F-40E61FA5AAA9}"/>
                </a:ext>
              </a:extLst>
            </p:cNvPr>
            <p:cNvSpPr/>
            <p:nvPr/>
          </p:nvSpPr>
          <p:spPr>
            <a:xfrm>
              <a:off x="6673816" y="4559296"/>
              <a:ext cx="556181" cy="1885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cxnSp>
          <p:nvCxnSpPr>
            <p:cNvPr id="178" name="Connecteur droit 177">
              <a:extLst>
                <a:ext uri="{FF2B5EF4-FFF2-40B4-BE49-F238E27FC236}">
                  <a16:creationId xmlns:a16="http://schemas.microsoft.com/office/drawing/2014/main" id="{226E7F2C-2ADD-4F4F-ABCF-417680CBA498}"/>
                </a:ext>
              </a:extLst>
            </p:cNvPr>
            <p:cNvCxnSpPr>
              <a:cxnSpLocks/>
            </p:cNvCxnSpPr>
            <p:nvPr/>
          </p:nvCxnSpPr>
          <p:spPr>
            <a:xfrm>
              <a:off x="5958298" y="4644793"/>
              <a:ext cx="715518" cy="8771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9" name="Groupe 178">
              <a:extLst>
                <a:ext uri="{FF2B5EF4-FFF2-40B4-BE49-F238E27FC236}">
                  <a16:creationId xmlns:a16="http://schemas.microsoft.com/office/drawing/2014/main" id="{FF07E230-62BF-4572-A2BF-FD1A34B09506}"/>
                </a:ext>
              </a:extLst>
            </p:cNvPr>
            <p:cNvGrpSpPr/>
            <p:nvPr/>
          </p:nvGrpSpPr>
          <p:grpSpPr>
            <a:xfrm>
              <a:off x="5885154" y="4532981"/>
              <a:ext cx="73531" cy="223624"/>
              <a:chOff x="1538662" y="1143263"/>
              <a:chExt cx="73531" cy="223624"/>
            </a:xfrm>
          </p:grpSpPr>
          <p:cxnSp>
            <p:nvCxnSpPr>
              <p:cNvPr id="180" name="Connecteur droit 179">
                <a:extLst>
                  <a:ext uri="{FF2B5EF4-FFF2-40B4-BE49-F238E27FC236}">
                    <a16:creationId xmlns:a16="http://schemas.microsoft.com/office/drawing/2014/main" id="{BCEF588A-B34C-412E-90CE-3477522B54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12193" y="1143263"/>
                <a:ext cx="0" cy="223624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Connecteur droit 180">
                <a:extLst>
                  <a:ext uri="{FF2B5EF4-FFF2-40B4-BE49-F238E27FC236}">
                    <a16:creationId xmlns:a16="http://schemas.microsoft.com/office/drawing/2014/main" id="{FE6A1FE3-9080-43BC-A62A-95EC07F2CFF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187124"/>
                <a:ext cx="67873" cy="68396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Connecteur droit 181">
                <a:extLst>
                  <a:ext uri="{FF2B5EF4-FFF2-40B4-BE49-F238E27FC236}">
                    <a16:creationId xmlns:a16="http://schemas.microsoft.com/office/drawing/2014/main" id="{67665ECA-7D08-498C-AEA7-4935B9E7052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41491" y="1238421"/>
                <a:ext cx="67873" cy="68396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Connecteur droit 182">
                <a:extLst>
                  <a:ext uri="{FF2B5EF4-FFF2-40B4-BE49-F238E27FC236}">
                    <a16:creationId xmlns:a16="http://schemas.microsoft.com/office/drawing/2014/main" id="{3671A2D2-DB13-4C21-889D-D1144F85CEE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294328"/>
                <a:ext cx="67873" cy="68396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5" name="Ellipse 184">
              <a:extLst>
                <a:ext uri="{FF2B5EF4-FFF2-40B4-BE49-F238E27FC236}">
                  <a16:creationId xmlns:a16="http://schemas.microsoft.com/office/drawing/2014/main" id="{84A1BCFD-4500-4211-A339-3880E31566DE}"/>
                </a:ext>
              </a:extLst>
            </p:cNvPr>
            <p:cNvSpPr/>
            <p:nvPr/>
          </p:nvSpPr>
          <p:spPr>
            <a:xfrm>
              <a:off x="6221668" y="4559296"/>
              <a:ext cx="199423" cy="183038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cxnSp>
          <p:nvCxnSpPr>
            <p:cNvPr id="188" name="Connecteur droit 187">
              <a:extLst>
                <a:ext uri="{FF2B5EF4-FFF2-40B4-BE49-F238E27FC236}">
                  <a16:creationId xmlns:a16="http://schemas.microsoft.com/office/drawing/2014/main" id="{5DBC24CE-B73F-42B0-8F9F-B508BC88D1FF}"/>
                </a:ext>
              </a:extLst>
            </p:cNvPr>
            <p:cNvCxnSpPr>
              <a:cxnSpLocks/>
            </p:cNvCxnSpPr>
            <p:nvPr/>
          </p:nvCxnSpPr>
          <p:spPr>
            <a:xfrm>
              <a:off x="7228668" y="4653564"/>
              <a:ext cx="208797" cy="0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9" name="Groupe 198">
              <a:extLst>
                <a:ext uri="{FF2B5EF4-FFF2-40B4-BE49-F238E27FC236}">
                  <a16:creationId xmlns:a16="http://schemas.microsoft.com/office/drawing/2014/main" id="{DA542B0D-41CB-4106-9E3C-1FF4ABC4CE3D}"/>
                </a:ext>
              </a:extLst>
            </p:cNvPr>
            <p:cNvGrpSpPr/>
            <p:nvPr/>
          </p:nvGrpSpPr>
          <p:grpSpPr>
            <a:xfrm rot="10800000">
              <a:off x="7388946" y="4550525"/>
              <a:ext cx="1564868" cy="223624"/>
              <a:chOff x="5872597" y="5218781"/>
              <a:chExt cx="1564868" cy="223624"/>
            </a:xfrm>
          </p:grpSpPr>
          <p:sp>
            <p:nvSpPr>
              <p:cNvPr id="189" name="Rectangle 188">
                <a:extLst>
                  <a:ext uri="{FF2B5EF4-FFF2-40B4-BE49-F238E27FC236}">
                    <a16:creationId xmlns:a16="http://schemas.microsoft.com/office/drawing/2014/main" id="{D4960D3B-E75B-4EAB-9C29-0527A3475180}"/>
                  </a:ext>
                </a:extLst>
              </p:cNvPr>
              <p:cNvSpPr/>
              <p:nvPr/>
            </p:nvSpPr>
            <p:spPr>
              <a:xfrm>
                <a:off x="6661259" y="5245096"/>
                <a:ext cx="556181" cy="18853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cxnSp>
            <p:nvCxnSpPr>
              <p:cNvPr id="190" name="Connecteur droit 189">
                <a:extLst>
                  <a:ext uri="{FF2B5EF4-FFF2-40B4-BE49-F238E27FC236}">
                    <a16:creationId xmlns:a16="http://schemas.microsoft.com/office/drawing/2014/main" id="{38102E82-B648-42C7-A628-3C62C0E615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45741" y="5330593"/>
                <a:ext cx="715518" cy="8771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91" name="Groupe 190">
                <a:extLst>
                  <a:ext uri="{FF2B5EF4-FFF2-40B4-BE49-F238E27FC236}">
                    <a16:creationId xmlns:a16="http://schemas.microsoft.com/office/drawing/2014/main" id="{FAD92FDB-9276-4213-8530-E9CF58A970BB}"/>
                  </a:ext>
                </a:extLst>
              </p:cNvPr>
              <p:cNvGrpSpPr/>
              <p:nvPr/>
            </p:nvGrpSpPr>
            <p:grpSpPr>
              <a:xfrm>
                <a:off x="5872597" y="5218781"/>
                <a:ext cx="73531" cy="223624"/>
                <a:chOff x="1538662" y="1143263"/>
                <a:chExt cx="73531" cy="223624"/>
              </a:xfrm>
            </p:grpSpPr>
            <p:cxnSp>
              <p:nvCxnSpPr>
                <p:cNvPr id="192" name="Connecteur droit 191">
                  <a:extLst>
                    <a:ext uri="{FF2B5EF4-FFF2-40B4-BE49-F238E27FC236}">
                      <a16:creationId xmlns:a16="http://schemas.microsoft.com/office/drawing/2014/main" id="{312C9474-1D6C-446D-8118-80F88C9FBAC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12193" y="1143263"/>
                  <a:ext cx="0" cy="223624"/>
                </a:xfrm>
                <a:prstGeom prst="line">
                  <a:avLst/>
                </a:prstGeom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Connecteur droit 192">
                  <a:extLst>
                    <a:ext uri="{FF2B5EF4-FFF2-40B4-BE49-F238E27FC236}">
                      <a16:creationId xmlns:a16="http://schemas.microsoft.com/office/drawing/2014/main" id="{70F5CD03-6E8C-4F83-A9A2-EFDEB09FA57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187124"/>
                  <a:ext cx="67873" cy="68396"/>
                </a:xfrm>
                <a:prstGeom prst="line">
                  <a:avLst/>
                </a:prstGeom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Connecteur droit 193">
                  <a:extLst>
                    <a:ext uri="{FF2B5EF4-FFF2-40B4-BE49-F238E27FC236}">
                      <a16:creationId xmlns:a16="http://schemas.microsoft.com/office/drawing/2014/main" id="{8194C9C5-1ED3-43C9-8C6F-E10FDCD8072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41491" y="1238421"/>
                  <a:ext cx="67873" cy="68396"/>
                </a:xfrm>
                <a:prstGeom prst="line">
                  <a:avLst/>
                </a:prstGeom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Connecteur droit 194">
                  <a:extLst>
                    <a:ext uri="{FF2B5EF4-FFF2-40B4-BE49-F238E27FC236}">
                      <a16:creationId xmlns:a16="http://schemas.microsoft.com/office/drawing/2014/main" id="{B44A5DF0-6094-401E-B697-E4A96534C6D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294328"/>
                  <a:ext cx="67873" cy="68396"/>
                </a:xfrm>
                <a:prstGeom prst="line">
                  <a:avLst/>
                </a:prstGeom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96" name="Ellipse 195">
                <a:extLst>
                  <a:ext uri="{FF2B5EF4-FFF2-40B4-BE49-F238E27FC236}">
                    <a16:creationId xmlns:a16="http://schemas.microsoft.com/office/drawing/2014/main" id="{7BA20B6B-3A3F-4509-9931-C6A6D633A023}"/>
                  </a:ext>
                </a:extLst>
              </p:cNvPr>
              <p:cNvSpPr/>
              <p:nvPr/>
            </p:nvSpPr>
            <p:spPr>
              <a:xfrm>
                <a:off x="7391746" y="5317020"/>
                <a:ext cx="45719" cy="45719"/>
              </a:xfrm>
              <a:prstGeom prst="ellipse">
                <a:avLst/>
              </a:prstGeom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sp>
            <p:nvSpPr>
              <p:cNvPr id="197" name="Ellipse 196">
                <a:extLst>
                  <a:ext uri="{FF2B5EF4-FFF2-40B4-BE49-F238E27FC236}">
                    <a16:creationId xmlns:a16="http://schemas.microsoft.com/office/drawing/2014/main" id="{7FB8DC3F-E6B1-48F4-A72D-FAFE3BFAA858}"/>
                  </a:ext>
                </a:extLst>
              </p:cNvPr>
              <p:cNvSpPr/>
              <p:nvPr/>
            </p:nvSpPr>
            <p:spPr>
              <a:xfrm>
                <a:off x="6209111" y="5245096"/>
                <a:ext cx="199423" cy="183038"/>
              </a:xfrm>
              <a:prstGeom prst="ellipse">
                <a:avLst/>
              </a:prstGeom>
              <a:solidFill>
                <a:schemeClr val="accent2"/>
              </a:solidFill>
              <a:ln w="127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cxnSp>
            <p:nvCxnSpPr>
              <p:cNvPr id="198" name="Connecteur droit 197">
                <a:extLst>
                  <a:ext uri="{FF2B5EF4-FFF2-40B4-BE49-F238E27FC236}">
                    <a16:creationId xmlns:a16="http://schemas.microsoft.com/office/drawing/2014/main" id="{11CC4E88-B481-4E95-B539-7E3F5047940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16111" y="5339364"/>
                <a:ext cx="208797" cy="0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0" name="Groupe 199">
              <a:extLst>
                <a:ext uri="{FF2B5EF4-FFF2-40B4-BE49-F238E27FC236}">
                  <a16:creationId xmlns:a16="http://schemas.microsoft.com/office/drawing/2014/main" id="{88711D14-A697-4304-83E4-004EB00BB9CB}"/>
                </a:ext>
              </a:extLst>
            </p:cNvPr>
            <p:cNvGrpSpPr/>
            <p:nvPr/>
          </p:nvGrpSpPr>
          <p:grpSpPr>
            <a:xfrm rot="8701377">
              <a:off x="7474267" y="4654628"/>
              <a:ext cx="533501" cy="864979"/>
              <a:chOff x="7111710" y="320635"/>
              <a:chExt cx="533501" cy="864979"/>
            </a:xfrm>
          </p:grpSpPr>
          <p:cxnSp>
            <p:nvCxnSpPr>
              <p:cNvPr id="201" name="Connecteur droit 200">
                <a:extLst>
                  <a:ext uri="{FF2B5EF4-FFF2-40B4-BE49-F238E27FC236}">
                    <a16:creationId xmlns:a16="http://schemas.microsoft.com/office/drawing/2014/main" id="{EA7047EA-8CA5-40AB-B3ED-E5B78011771F}"/>
                  </a:ext>
                </a:extLst>
              </p:cNvPr>
              <p:cNvCxnSpPr>
                <a:cxnSpLocks/>
                <a:stCxn id="196" idx="1"/>
              </p:cNvCxnSpPr>
              <p:nvPr/>
            </p:nvCxnSpPr>
            <p:spPr>
              <a:xfrm rot="12898623">
                <a:off x="7111710" y="482161"/>
                <a:ext cx="533501" cy="703453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2" name="Ellipse 201">
                <a:extLst>
                  <a:ext uri="{FF2B5EF4-FFF2-40B4-BE49-F238E27FC236}">
                    <a16:creationId xmlns:a16="http://schemas.microsoft.com/office/drawing/2014/main" id="{90E4B6B4-6CF2-483B-9126-0990746DF02C}"/>
                  </a:ext>
                </a:extLst>
              </p:cNvPr>
              <p:cNvSpPr/>
              <p:nvPr/>
            </p:nvSpPr>
            <p:spPr>
              <a:xfrm rot="10800000">
                <a:off x="7261806" y="506257"/>
                <a:ext cx="199423" cy="183038"/>
              </a:xfrm>
              <a:prstGeom prst="ellipse">
                <a:avLst/>
              </a:prstGeom>
              <a:solidFill>
                <a:srgbClr val="FFFF00"/>
              </a:solidFill>
              <a:ln w="127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grpSp>
            <p:nvGrpSpPr>
              <p:cNvPr id="203" name="Groupe 202">
                <a:extLst>
                  <a:ext uri="{FF2B5EF4-FFF2-40B4-BE49-F238E27FC236}">
                    <a16:creationId xmlns:a16="http://schemas.microsoft.com/office/drawing/2014/main" id="{6638540F-EFCC-4F17-A771-E181FBB7E39A}"/>
                  </a:ext>
                </a:extLst>
              </p:cNvPr>
              <p:cNvGrpSpPr/>
              <p:nvPr/>
            </p:nvGrpSpPr>
            <p:grpSpPr>
              <a:xfrm rot="5400000">
                <a:off x="7325822" y="244522"/>
                <a:ext cx="71391" cy="223617"/>
                <a:chOff x="1538662" y="1143263"/>
                <a:chExt cx="73531" cy="223624"/>
              </a:xfrm>
            </p:grpSpPr>
            <p:cxnSp>
              <p:nvCxnSpPr>
                <p:cNvPr id="204" name="Connecteur droit 203">
                  <a:extLst>
                    <a:ext uri="{FF2B5EF4-FFF2-40B4-BE49-F238E27FC236}">
                      <a16:creationId xmlns:a16="http://schemas.microsoft.com/office/drawing/2014/main" id="{204A5222-39BB-47AE-A3A7-722CE337233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12193" y="1143263"/>
                  <a:ext cx="0" cy="223624"/>
                </a:xfrm>
                <a:prstGeom prst="line">
                  <a:avLst/>
                </a:prstGeom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5" name="Connecteur droit 204">
                  <a:extLst>
                    <a:ext uri="{FF2B5EF4-FFF2-40B4-BE49-F238E27FC236}">
                      <a16:creationId xmlns:a16="http://schemas.microsoft.com/office/drawing/2014/main" id="{B13C348F-4C3D-454D-967E-8B6F5F770A6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187124"/>
                  <a:ext cx="67873" cy="68396"/>
                </a:xfrm>
                <a:prstGeom prst="line">
                  <a:avLst/>
                </a:prstGeom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6" name="Connecteur droit 205">
                  <a:extLst>
                    <a:ext uri="{FF2B5EF4-FFF2-40B4-BE49-F238E27FC236}">
                      <a16:creationId xmlns:a16="http://schemas.microsoft.com/office/drawing/2014/main" id="{D2D13DF2-0D0B-42DF-B83F-648B0A4BFA2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41491" y="1238421"/>
                  <a:ext cx="67873" cy="68396"/>
                </a:xfrm>
                <a:prstGeom prst="line">
                  <a:avLst/>
                </a:prstGeom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7" name="Connecteur droit 206">
                  <a:extLst>
                    <a:ext uri="{FF2B5EF4-FFF2-40B4-BE49-F238E27FC236}">
                      <a16:creationId xmlns:a16="http://schemas.microsoft.com/office/drawing/2014/main" id="{D0F40A09-DEEA-43F8-BF35-F626EEC0BA6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294328"/>
                  <a:ext cx="67873" cy="68396"/>
                </a:xfrm>
                <a:prstGeom prst="line">
                  <a:avLst/>
                </a:prstGeom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09" name="Groupe 208">
              <a:extLst>
                <a:ext uri="{FF2B5EF4-FFF2-40B4-BE49-F238E27FC236}">
                  <a16:creationId xmlns:a16="http://schemas.microsoft.com/office/drawing/2014/main" id="{669E88E8-8AFC-4442-A9E6-4D3C5EE2B0E0}"/>
                </a:ext>
              </a:extLst>
            </p:cNvPr>
            <p:cNvGrpSpPr/>
            <p:nvPr/>
          </p:nvGrpSpPr>
          <p:grpSpPr>
            <a:xfrm>
              <a:off x="7304842" y="4669213"/>
              <a:ext cx="223625" cy="510363"/>
              <a:chOff x="7018098" y="1530389"/>
              <a:chExt cx="223625" cy="510363"/>
            </a:xfrm>
          </p:grpSpPr>
          <p:cxnSp>
            <p:nvCxnSpPr>
              <p:cNvPr id="210" name="Connecteur droit 209">
                <a:extLst>
                  <a:ext uri="{FF2B5EF4-FFF2-40B4-BE49-F238E27FC236}">
                    <a16:creationId xmlns:a16="http://schemas.microsoft.com/office/drawing/2014/main" id="{407CC809-45BE-4E45-9CB4-556E2DA9EB1E}"/>
                  </a:ext>
                </a:extLst>
              </p:cNvPr>
              <p:cNvCxnSpPr/>
              <p:nvPr/>
            </p:nvCxnSpPr>
            <p:spPr>
              <a:xfrm>
                <a:off x="7124778" y="1530389"/>
                <a:ext cx="0" cy="183037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Connecteur droit 210">
                <a:extLst>
                  <a:ext uri="{FF2B5EF4-FFF2-40B4-BE49-F238E27FC236}">
                    <a16:creationId xmlns:a16="http://schemas.microsoft.com/office/drawing/2014/main" id="{EEDA3007-7DC3-4F43-8820-CA81EFACBE3F}"/>
                  </a:ext>
                </a:extLst>
              </p:cNvPr>
              <p:cNvCxnSpPr/>
              <p:nvPr/>
            </p:nvCxnSpPr>
            <p:spPr>
              <a:xfrm>
                <a:off x="7018098" y="1713426"/>
                <a:ext cx="213360" cy="0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Connecteur droit 211">
                <a:extLst>
                  <a:ext uri="{FF2B5EF4-FFF2-40B4-BE49-F238E27FC236}">
                    <a16:creationId xmlns:a16="http://schemas.microsoft.com/office/drawing/2014/main" id="{9DA8C659-1EC3-45C7-A1AE-50AF1029F08E}"/>
                  </a:ext>
                </a:extLst>
              </p:cNvPr>
              <p:cNvCxnSpPr/>
              <p:nvPr/>
            </p:nvCxnSpPr>
            <p:spPr>
              <a:xfrm>
                <a:off x="7018098" y="1785650"/>
                <a:ext cx="213360" cy="0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Connecteur droit 212">
                <a:extLst>
                  <a:ext uri="{FF2B5EF4-FFF2-40B4-BE49-F238E27FC236}">
                    <a16:creationId xmlns:a16="http://schemas.microsoft.com/office/drawing/2014/main" id="{429AC7CD-FB6A-46FA-B2CA-B0A84360D1BC}"/>
                  </a:ext>
                </a:extLst>
              </p:cNvPr>
              <p:cNvCxnSpPr/>
              <p:nvPr/>
            </p:nvCxnSpPr>
            <p:spPr>
              <a:xfrm>
                <a:off x="7124778" y="1784184"/>
                <a:ext cx="0" cy="183037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14" name="Groupe 213">
                <a:extLst>
                  <a:ext uri="{FF2B5EF4-FFF2-40B4-BE49-F238E27FC236}">
                    <a16:creationId xmlns:a16="http://schemas.microsoft.com/office/drawing/2014/main" id="{F68EACE8-CA78-4E9E-9CAB-85E6F31DF5B2}"/>
                  </a:ext>
                </a:extLst>
              </p:cNvPr>
              <p:cNvGrpSpPr/>
              <p:nvPr/>
            </p:nvGrpSpPr>
            <p:grpSpPr>
              <a:xfrm rot="16200000">
                <a:off x="7093145" y="1892175"/>
                <a:ext cx="73531" cy="223624"/>
                <a:chOff x="1538662" y="1143263"/>
                <a:chExt cx="73531" cy="223624"/>
              </a:xfrm>
            </p:grpSpPr>
            <p:cxnSp>
              <p:nvCxnSpPr>
                <p:cNvPr id="215" name="Connecteur droit 214">
                  <a:extLst>
                    <a:ext uri="{FF2B5EF4-FFF2-40B4-BE49-F238E27FC236}">
                      <a16:creationId xmlns:a16="http://schemas.microsoft.com/office/drawing/2014/main" id="{1CF6CDC5-BD40-45E7-B1B5-80A59020347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12193" y="1143263"/>
                  <a:ext cx="0" cy="223624"/>
                </a:xfrm>
                <a:prstGeom prst="line">
                  <a:avLst/>
                </a:prstGeom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6" name="Connecteur droit 215">
                  <a:extLst>
                    <a:ext uri="{FF2B5EF4-FFF2-40B4-BE49-F238E27FC236}">
                      <a16:creationId xmlns:a16="http://schemas.microsoft.com/office/drawing/2014/main" id="{6A6E7D24-9236-4620-8FF2-0C6C1D65C3C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187124"/>
                  <a:ext cx="67873" cy="68396"/>
                </a:xfrm>
                <a:prstGeom prst="line">
                  <a:avLst/>
                </a:prstGeom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7" name="Connecteur droit 216">
                  <a:extLst>
                    <a:ext uri="{FF2B5EF4-FFF2-40B4-BE49-F238E27FC236}">
                      <a16:creationId xmlns:a16="http://schemas.microsoft.com/office/drawing/2014/main" id="{2E9ABCE6-1E9B-4678-AE77-5AA630B7738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41491" y="1238421"/>
                  <a:ext cx="67873" cy="68396"/>
                </a:xfrm>
                <a:prstGeom prst="line">
                  <a:avLst/>
                </a:prstGeom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8" name="Connecteur droit 217">
                  <a:extLst>
                    <a:ext uri="{FF2B5EF4-FFF2-40B4-BE49-F238E27FC236}">
                      <a16:creationId xmlns:a16="http://schemas.microsoft.com/office/drawing/2014/main" id="{62CD2485-7B2E-481C-99F4-E60B7FA49D2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294328"/>
                  <a:ext cx="67873" cy="68396"/>
                </a:xfrm>
                <a:prstGeom prst="line">
                  <a:avLst/>
                </a:prstGeom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32" name="Groupe 331">
            <a:extLst>
              <a:ext uri="{FF2B5EF4-FFF2-40B4-BE49-F238E27FC236}">
                <a16:creationId xmlns:a16="http://schemas.microsoft.com/office/drawing/2014/main" id="{B05B3621-F39F-4492-A8D1-6EA3CD9179AE}"/>
              </a:ext>
            </a:extLst>
          </p:cNvPr>
          <p:cNvGrpSpPr/>
          <p:nvPr/>
        </p:nvGrpSpPr>
        <p:grpSpPr>
          <a:xfrm>
            <a:off x="9009029" y="1918415"/>
            <a:ext cx="1473381" cy="791245"/>
            <a:chOff x="6976845" y="3872791"/>
            <a:chExt cx="2214985" cy="1264065"/>
          </a:xfrm>
        </p:grpSpPr>
        <p:sp>
          <p:nvSpPr>
            <p:cNvPr id="233" name="Ellipse 232">
              <a:extLst>
                <a:ext uri="{FF2B5EF4-FFF2-40B4-BE49-F238E27FC236}">
                  <a16:creationId xmlns:a16="http://schemas.microsoft.com/office/drawing/2014/main" id="{2E05C25C-B0B9-4946-9523-BA17B7FD5C19}"/>
                </a:ext>
              </a:extLst>
            </p:cNvPr>
            <p:cNvSpPr/>
            <p:nvPr/>
          </p:nvSpPr>
          <p:spPr>
            <a:xfrm>
              <a:off x="8662547" y="4492204"/>
              <a:ext cx="45719" cy="45719"/>
            </a:xfrm>
            <a:prstGeom prst="ellipse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grpSp>
          <p:nvGrpSpPr>
            <p:cNvPr id="278" name="Groupe 277">
              <a:extLst>
                <a:ext uri="{FF2B5EF4-FFF2-40B4-BE49-F238E27FC236}">
                  <a16:creationId xmlns:a16="http://schemas.microsoft.com/office/drawing/2014/main" id="{CF3B2565-8901-44A5-9DE3-1C0C41362DA7}"/>
                </a:ext>
              </a:extLst>
            </p:cNvPr>
            <p:cNvGrpSpPr/>
            <p:nvPr/>
          </p:nvGrpSpPr>
          <p:grpSpPr>
            <a:xfrm>
              <a:off x="6987380" y="3872791"/>
              <a:ext cx="990028" cy="188536"/>
              <a:chOff x="7640514" y="2212828"/>
              <a:chExt cx="990028" cy="188536"/>
            </a:xfrm>
          </p:grpSpPr>
          <p:sp>
            <p:nvSpPr>
              <p:cNvPr id="226" name="Rectangle 225">
                <a:extLst>
                  <a:ext uri="{FF2B5EF4-FFF2-40B4-BE49-F238E27FC236}">
                    <a16:creationId xmlns:a16="http://schemas.microsoft.com/office/drawing/2014/main" id="{00A4ADBF-0CF3-49FC-BCF0-934933A3F20E}"/>
                  </a:ext>
                </a:extLst>
              </p:cNvPr>
              <p:cNvSpPr/>
              <p:nvPr/>
            </p:nvSpPr>
            <p:spPr>
              <a:xfrm>
                <a:off x="7862705" y="2212828"/>
                <a:ext cx="556181" cy="18853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cxnSp>
            <p:nvCxnSpPr>
              <p:cNvPr id="235" name="Connecteur droit 234">
                <a:extLst>
                  <a:ext uri="{FF2B5EF4-FFF2-40B4-BE49-F238E27FC236}">
                    <a16:creationId xmlns:a16="http://schemas.microsoft.com/office/drawing/2014/main" id="{FB8948C3-7922-42EA-9FD9-943AFE46F36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418886" y="2303031"/>
                <a:ext cx="211656" cy="1316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Connecteur droit 273">
                <a:extLst>
                  <a:ext uri="{FF2B5EF4-FFF2-40B4-BE49-F238E27FC236}">
                    <a16:creationId xmlns:a16="http://schemas.microsoft.com/office/drawing/2014/main" id="{824D96C8-F232-4BD0-B6F1-43A723282E7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51049" y="2303031"/>
                <a:ext cx="211656" cy="1316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5" name="Ellipse 274">
                <a:extLst>
                  <a:ext uri="{FF2B5EF4-FFF2-40B4-BE49-F238E27FC236}">
                    <a16:creationId xmlns:a16="http://schemas.microsoft.com/office/drawing/2014/main" id="{A8A2B54A-C356-4AF8-9DDB-17E1CED42AAE}"/>
                  </a:ext>
                </a:extLst>
              </p:cNvPr>
              <p:cNvSpPr/>
              <p:nvPr/>
            </p:nvSpPr>
            <p:spPr>
              <a:xfrm>
                <a:off x="7640514" y="2280829"/>
                <a:ext cx="45719" cy="45719"/>
              </a:xfrm>
              <a:prstGeom prst="ellipse">
                <a:avLst/>
              </a:prstGeom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</p:grpSp>
        <p:grpSp>
          <p:nvGrpSpPr>
            <p:cNvPr id="279" name="Groupe 278">
              <a:extLst>
                <a:ext uri="{FF2B5EF4-FFF2-40B4-BE49-F238E27FC236}">
                  <a16:creationId xmlns:a16="http://schemas.microsoft.com/office/drawing/2014/main" id="{D7790146-089D-490A-A122-270C85AB5921}"/>
                </a:ext>
              </a:extLst>
            </p:cNvPr>
            <p:cNvGrpSpPr/>
            <p:nvPr/>
          </p:nvGrpSpPr>
          <p:grpSpPr>
            <a:xfrm>
              <a:off x="6976845" y="4231641"/>
              <a:ext cx="990028" cy="188536"/>
              <a:chOff x="7640514" y="2212828"/>
              <a:chExt cx="990028" cy="188536"/>
            </a:xfrm>
          </p:grpSpPr>
          <p:sp>
            <p:nvSpPr>
              <p:cNvPr id="280" name="Rectangle 279">
                <a:extLst>
                  <a:ext uri="{FF2B5EF4-FFF2-40B4-BE49-F238E27FC236}">
                    <a16:creationId xmlns:a16="http://schemas.microsoft.com/office/drawing/2014/main" id="{E9C56B53-B274-41D7-B06E-DEABE5B01A7D}"/>
                  </a:ext>
                </a:extLst>
              </p:cNvPr>
              <p:cNvSpPr/>
              <p:nvPr/>
            </p:nvSpPr>
            <p:spPr>
              <a:xfrm>
                <a:off x="7862705" y="2212828"/>
                <a:ext cx="556181" cy="18853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cxnSp>
            <p:nvCxnSpPr>
              <p:cNvPr id="281" name="Connecteur droit 280">
                <a:extLst>
                  <a:ext uri="{FF2B5EF4-FFF2-40B4-BE49-F238E27FC236}">
                    <a16:creationId xmlns:a16="http://schemas.microsoft.com/office/drawing/2014/main" id="{C56FC410-819A-47D7-95A6-C21D0C918C1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418886" y="2303031"/>
                <a:ext cx="211656" cy="1316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Connecteur droit 281">
                <a:extLst>
                  <a:ext uri="{FF2B5EF4-FFF2-40B4-BE49-F238E27FC236}">
                    <a16:creationId xmlns:a16="http://schemas.microsoft.com/office/drawing/2014/main" id="{75229BCE-0F8E-41E3-A226-7A2411B3A84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51049" y="2303031"/>
                <a:ext cx="211656" cy="1316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3" name="Ellipse 282">
                <a:extLst>
                  <a:ext uri="{FF2B5EF4-FFF2-40B4-BE49-F238E27FC236}">
                    <a16:creationId xmlns:a16="http://schemas.microsoft.com/office/drawing/2014/main" id="{D37E3CD5-5FCE-4A06-9274-BDBB94F21148}"/>
                  </a:ext>
                </a:extLst>
              </p:cNvPr>
              <p:cNvSpPr/>
              <p:nvPr/>
            </p:nvSpPr>
            <p:spPr>
              <a:xfrm>
                <a:off x="7640514" y="2280829"/>
                <a:ext cx="45719" cy="45719"/>
              </a:xfrm>
              <a:prstGeom prst="ellipse">
                <a:avLst/>
              </a:prstGeom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</p:grpSp>
        <p:grpSp>
          <p:nvGrpSpPr>
            <p:cNvPr id="289" name="Groupe 288">
              <a:extLst>
                <a:ext uri="{FF2B5EF4-FFF2-40B4-BE49-F238E27FC236}">
                  <a16:creationId xmlns:a16="http://schemas.microsoft.com/office/drawing/2014/main" id="{0EBBB019-FAE3-49AB-90D8-5B0720949407}"/>
                </a:ext>
              </a:extLst>
            </p:cNvPr>
            <p:cNvGrpSpPr/>
            <p:nvPr/>
          </p:nvGrpSpPr>
          <p:grpSpPr>
            <a:xfrm>
              <a:off x="6980859" y="4948320"/>
              <a:ext cx="990028" cy="188536"/>
              <a:chOff x="7640514" y="2212828"/>
              <a:chExt cx="990028" cy="188536"/>
            </a:xfrm>
          </p:grpSpPr>
          <p:sp>
            <p:nvSpPr>
              <p:cNvPr id="290" name="Rectangle 289">
                <a:extLst>
                  <a:ext uri="{FF2B5EF4-FFF2-40B4-BE49-F238E27FC236}">
                    <a16:creationId xmlns:a16="http://schemas.microsoft.com/office/drawing/2014/main" id="{23A3B270-3652-49EE-8F72-F80025301C20}"/>
                  </a:ext>
                </a:extLst>
              </p:cNvPr>
              <p:cNvSpPr/>
              <p:nvPr/>
            </p:nvSpPr>
            <p:spPr>
              <a:xfrm>
                <a:off x="7862705" y="2212828"/>
                <a:ext cx="556181" cy="18853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cxnSp>
            <p:nvCxnSpPr>
              <p:cNvPr id="291" name="Connecteur droit 290">
                <a:extLst>
                  <a:ext uri="{FF2B5EF4-FFF2-40B4-BE49-F238E27FC236}">
                    <a16:creationId xmlns:a16="http://schemas.microsoft.com/office/drawing/2014/main" id="{8CB926DC-2CF4-428B-AC0C-3D0D398808B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418886" y="2303031"/>
                <a:ext cx="211656" cy="1316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Connecteur droit 291">
                <a:extLst>
                  <a:ext uri="{FF2B5EF4-FFF2-40B4-BE49-F238E27FC236}">
                    <a16:creationId xmlns:a16="http://schemas.microsoft.com/office/drawing/2014/main" id="{9CF3A375-E104-4869-B12F-0FBA4114399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51049" y="2303031"/>
                <a:ext cx="211656" cy="1316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3" name="Ellipse 292">
                <a:extLst>
                  <a:ext uri="{FF2B5EF4-FFF2-40B4-BE49-F238E27FC236}">
                    <a16:creationId xmlns:a16="http://schemas.microsoft.com/office/drawing/2014/main" id="{B2EE4F4A-C3C8-48BB-952E-2BC2FA871BA4}"/>
                  </a:ext>
                </a:extLst>
              </p:cNvPr>
              <p:cNvSpPr/>
              <p:nvPr/>
            </p:nvSpPr>
            <p:spPr>
              <a:xfrm>
                <a:off x="7640514" y="2280829"/>
                <a:ext cx="45719" cy="45719"/>
              </a:xfrm>
              <a:prstGeom prst="ellipse">
                <a:avLst/>
              </a:prstGeom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</p:grpSp>
        <p:grpSp>
          <p:nvGrpSpPr>
            <p:cNvPr id="294" name="Groupe 293">
              <a:extLst>
                <a:ext uri="{FF2B5EF4-FFF2-40B4-BE49-F238E27FC236}">
                  <a16:creationId xmlns:a16="http://schemas.microsoft.com/office/drawing/2014/main" id="{C7D37B0E-EF32-4904-94F6-AB6E5445F594}"/>
                </a:ext>
              </a:extLst>
            </p:cNvPr>
            <p:cNvGrpSpPr/>
            <p:nvPr/>
          </p:nvGrpSpPr>
          <p:grpSpPr>
            <a:xfrm>
              <a:off x="6976845" y="4595786"/>
              <a:ext cx="990028" cy="188536"/>
              <a:chOff x="7640514" y="2212828"/>
              <a:chExt cx="990028" cy="188536"/>
            </a:xfrm>
          </p:grpSpPr>
          <p:sp>
            <p:nvSpPr>
              <p:cNvPr id="295" name="Rectangle 294">
                <a:extLst>
                  <a:ext uri="{FF2B5EF4-FFF2-40B4-BE49-F238E27FC236}">
                    <a16:creationId xmlns:a16="http://schemas.microsoft.com/office/drawing/2014/main" id="{F47C3CF7-5851-4996-B720-E0C0405489AB}"/>
                  </a:ext>
                </a:extLst>
              </p:cNvPr>
              <p:cNvSpPr/>
              <p:nvPr/>
            </p:nvSpPr>
            <p:spPr>
              <a:xfrm>
                <a:off x="7862705" y="2212828"/>
                <a:ext cx="556181" cy="18853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cxnSp>
            <p:nvCxnSpPr>
              <p:cNvPr id="296" name="Connecteur droit 295">
                <a:extLst>
                  <a:ext uri="{FF2B5EF4-FFF2-40B4-BE49-F238E27FC236}">
                    <a16:creationId xmlns:a16="http://schemas.microsoft.com/office/drawing/2014/main" id="{70DD60C7-10F8-4C6E-8B91-81BBB0F8151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418886" y="2303031"/>
                <a:ext cx="211656" cy="1316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7" name="Connecteur droit 296">
                <a:extLst>
                  <a:ext uri="{FF2B5EF4-FFF2-40B4-BE49-F238E27FC236}">
                    <a16:creationId xmlns:a16="http://schemas.microsoft.com/office/drawing/2014/main" id="{13F2E111-830A-494B-B984-990212402A5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51049" y="2303031"/>
                <a:ext cx="211656" cy="1316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8" name="Ellipse 297">
                <a:extLst>
                  <a:ext uri="{FF2B5EF4-FFF2-40B4-BE49-F238E27FC236}">
                    <a16:creationId xmlns:a16="http://schemas.microsoft.com/office/drawing/2014/main" id="{001763EE-2FEE-453C-A58E-EBB2C74BC1AD}"/>
                  </a:ext>
                </a:extLst>
              </p:cNvPr>
              <p:cNvSpPr/>
              <p:nvPr/>
            </p:nvSpPr>
            <p:spPr>
              <a:xfrm>
                <a:off x="7640514" y="2280829"/>
                <a:ext cx="45719" cy="45719"/>
              </a:xfrm>
              <a:prstGeom prst="ellipse">
                <a:avLst/>
              </a:prstGeom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</p:grpSp>
        <p:cxnSp>
          <p:nvCxnSpPr>
            <p:cNvPr id="300" name="Connecteur droit 299">
              <a:extLst>
                <a:ext uri="{FF2B5EF4-FFF2-40B4-BE49-F238E27FC236}">
                  <a16:creationId xmlns:a16="http://schemas.microsoft.com/office/drawing/2014/main" id="{0FE0F4B2-6F64-47E3-AB43-18A3DDE9CA82}"/>
                </a:ext>
              </a:extLst>
            </p:cNvPr>
            <p:cNvCxnSpPr>
              <a:cxnSpLocks/>
              <a:endCxn id="233" idx="1"/>
            </p:cNvCxnSpPr>
            <p:nvPr/>
          </p:nvCxnSpPr>
          <p:spPr>
            <a:xfrm>
              <a:off x="7966873" y="3962994"/>
              <a:ext cx="702369" cy="535905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Connecteur droit 301">
              <a:extLst>
                <a:ext uri="{FF2B5EF4-FFF2-40B4-BE49-F238E27FC236}">
                  <a16:creationId xmlns:a16="http://schemas.microsoft.com/office/drawing/2014/main" id="{9E7A29B5-2D6C-4B93-9A4B-1E719EBE6718}"/>
                </a:ext>
              </a:extLst>
            </p:cNvPr>
            <p:cNvCxnSpPr>
              <a:cxnSpLocks/>
              <a:endCxn id="233" idx="2"/>
            </p:cNvCxnSpPr>
            <p:nvPr/>
          </p:nvCxnSpPr>
          <p:spPr>
            <a:xfrm>
              <a:off x="7970887" y="4321844"/>
              <a:ext cx="691660" cy="193220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Connecteur droit 302">
              <a:extLst>
                <a:ext uri="{FF2B5EF4-FFF2-40B4-BE49-F238E27FC236}">
                  <a16:creationId xmlns:a16="http://schemas.microsoft.com/office/drawing/2014/main" id="{AA097EDB-AF36-4E6A-88DE-D38546B1D50B}"/>
                </a:ext>
              </a:extLst>
            </p:cNvPr>
            <p:cNvCxnSpPr>
              <a:cxnSpLocks/>
              <a:endCxn id="233" idx="6"/>
            </p:cNvCxnSpPr>
            <p:nvPr/>
          </p:nvCxnSpPr>
          <p:spPr>
            <a:xfrm flipV="1">
              <a:off x="7966873" y="4515064"/>
              <a:ext cx="741393" cy="168564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Connecteur droit 303">
              <a:extLst>
                <a:ext uri="{FF2B5EF4-FFF2-40B4-BE49-F238E27FC236}">
                  <a16:creationId xmlns:a16="http://schemas.microsoft.com/office/drawing/2014/main" id="{80C0B5FD-0267-4DBB-8398-50CC5435C47E}"/>
                </a:ext>
              </a:extLst>
            </p:cNvPr>
            <p:cNvCxnSpPr>
              <a:cxnSpLocks/>
              <a:endCxn id="233" idx="3"/>
            </p:cNvCxnSpPr>
            <p:nvPr/>
          </p:nvCxnSpPr>
          <p:spPr>
            <a:xfrm flipV="1">
              <a:off x="7966873" y="4531228"/>
              <a:ext cx="702369" cy="507296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3" name="Groupe 312">
              <a:extLst>
                <a:ext uri="{FF2B5EF4-FFF2-40B4-BE49-F238E27FC236}">
                  <a16:creationId xmlns:a16="http://schemas.microsoft.com/office/drawing/2014/main" id="{81C1946A-7729-4A06-B159-DF54D40565EB}"/>
                </a:ext>
              </a:extLst>
            </p:cNvPr>
            <p:cNvGrpSpPr/>
            <p:nvPr/>
          </p:nvGrpSpPr>
          <p:grpSpPr>
            <a:xfrm rot="13215983">
              <a:off x="8758550" y="4044461"/>
              <a:ext cx="223625" cy="510363"/>
              <a:chOff x="7018098" y="1530389"/>
              <a:chExt cx="223625" cy="510363"/>
            </a:xfrm>
          </p:grpSpPr>
          <p:cxnSp>
            <p:nvCxnSpPr>
              <p:cNvPr id="314" name="Connecteur droit 313">
                <a:extLst>
                  <a:ext uri="{FF2B5EF4-FFF2-40B4-BE49-F238E27FC236}">
                    <a16:creationId xmlns:a16="http://schemas.microsoft.com/office/drawing/2014/main" id="{A9B8E1E1-BEF3-4499-9661-EE187820C2BC}"/>
                  </a:ext>
                </a:extLst>
              </p:cNvPr>
              <p:cNvCxnSpPr/>
              <p:nvPr/>
            </p:nvCxnSpPr>
            <p:spPr>
              <a:xfrm>
                <a:off x="7124778" y="1530389"/>
                <a:ext cx="0" cy="183037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5" name="Connecteur droit 314">
                <a:extLst>
                  <a:ext uri="{FF2B5EF4-FFF2-40B4-BE49-F238E27FC236}">
                    <a16:creationId xmlns:a16="http://schemas.microsoft.com/office/drawing/2014/main" id="{23831B48-3A6B-4B79-9F68-912F853DB284}"/>
                  </a:ext>
                </a:extLst>
              </p:cNvPr>
              <p:cNvCxnSpPr/>
              <p:nvPr/>
            </p:nvCxnSpPr>
            <p:spPr>
              <a:xfrm>
                <a:off x="7018098" y="1713426"/>
                <a:ext cx="213360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6" name="Connecteur droit 315">
                <a:extLst>
                  <a:ext uri="{FF2B5EF4-FFF2-40B4-BE49-F238E27FC236}">
                    <a16:creationId xmlns:a16="http://schemas.microsoft.com/office/drawing/2014/main" id="{067435FA-9DE6-4D26-B887-731514581086}"/>
                  </a:ext>
                </a:extLst>
              </p:cNvPr>
              <p:cNvCxnSpPr/>
              <p:nvPr/>
            </p:nvCxnSpPr>
            <p:spPr>
              <a:xfrm>
                <a:off x="7018098" y="1785650"/>
                <a:ext cx="213360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7" name="Connecteur droit 316">
                <a:extLst>
                  <a:ext uri="{FF2B5EF4-FFF2-40B4-BE49-F238E27FC236}">
                    <a16:creationId xmlns:a16="http://schemas.microsoft.com/office/drawing/2014/main" id="{DCB823CE-EA7A-4E3A-84B7-0D3FB599C304}"/>
                  </a:ext>
                </a:extLst>
              </p:cNvPr>
              <p:cNvCxnSpPr/>
              <p:nvPr/>
            </p:nvCxnSpPr>
            <p:spPr>
              <a:xfrm>
                <a:off x="7124778" y="1784184"/>
                <a:ext cx="0" cy="183037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8" name="Groupe 317">
                <a:extLst>
                  <a:ext uri="{FF2B5EF4-FFF2-40B4-BE49-F238E27FC236}">
                    <a16:creationId xmlns:a16="http://schemas.microsoft.com/office/drawing/2014/main" id="{F7AA151C-2ABE-4E85-8640-31ED11F82600}"/>
                  </a:ext>
                </a:extLst>
              </p:cNvPr>
              <p:cNvGrpSpPr/>
              <p:nvPr/>
            </p:nvGrpSpPr>
            <p:grpSpPr>
              <a:xfrm rot="16200000">
                <a:off x="7093145" y="1892175"/>
                <a:ext cx="73531" cy="223624"/>
                <a:chOff x="1538662" y="1143263"/>
                <a:chExt cx="73531" cy="223624"/>
              </a:xfrm>
            </p:grpSpPr>
            <p:cxnSp>
              <p:nvCxnSpPr>
                <p:cNvPr id="319" name="Connecteur droit 318">
                  <a:extLst>
                    <a:ext uri="{FF2B5EF4-FFF2-40B4-BE49-F238E27FC236}">
                      <a16:creationId xmlns:a16="http://schemas.microsoft.com/office/drawing/2014/main" id="{C55BA684-378E-4775-96E4-33D330A1B8C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12193" y="1143263"/>
                  <a:ext cx="0" cy="223624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0" name="Connecteur droit 319">
                  <a:extLst>
                    <a:ext uri="{FF2B5EF4-FFF2-40B4-BE49-F238E27FC236}">
                      <a16:creationId xmlns:a16="http://schemas.microsoft.com/office/drawing/2014/main" id="{7B57F4F0-34A8-4689-8CFA-45FF9B10A8B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187124"/>
                  <a:ext cx="67873" cy="68396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1" name="Connecteur droit 320">
                  <a:extLst>
                    <a:ext uri="{FF2B5EF4-FFF2-40B4-BE49-F238E27FC236}">
                      <a16:creationId xmlns:a16="http://schemas.microsoft.com/office/drawing/2014/main" id="{E1B8AC52-49DA-4D5B-A83F-FE311615DE3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41491" y="1238421"/>
                  <a:ext cx="67873" cy="68396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2" name="Connecteur droit 321">
                  <a:extLst>
                    <a:ext uri="{FF2B5EF4-FFF2-40B4-BE49-F238E27FC236}">
                      <a16:creationId xmlns:a16="http://schemas.microsoft.com/office/drawing/2014/main" id="{CBF13F5B-37E9-401E-A1B6-8B1A25823FE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294328"/>
                  <a:ext cx="67873" cy="68396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23" name="Groupe 322">
              <a:extLst>
                <a:ext uri="{FF2B5EF4-FFF2-40B4-BE49-F238E27FC236}">
                  <a16:creationId xmlns:a16="http://schemas.microsoft.com/office/drawing/2014/main" id="{F64B21D3-8254-4086-AE9F-980D29BE964D}"/>
                </a:ext>
              </a:extLst>
            </p:cNvPr>
            <p:cNvGrpSpPr/>
            <p:nvPr/>
          </p:nvGrpSpPr>
          <p:grpSpPr>
            <a:xfrm rot="6988140">
              <a:off x="8820727" y="4381481"/>
              <a:ext cx="223617" cy="518588"/>
              <a:chOff x="7249709" y="320635"/>
              <a:chExt cx="223617" cy="518588"/>
            </a:xfrm>
          </p:grpSpPr>
          <p:cxnSp>
            <p:nvCxnSpPr>
              <p:cNvPr id="324" name="Connecteur droit 323">
                <a:extLst>
                  <a:ext uri="{FF2B5EF4-FFF2-40B4-BE49-F238E27FC236}">
                    <a16:creationId xmlns:a16="http://schemas.microsoft.com/office/drawing/2014/main" id="{E81CC3BB-B6DB-4C07-B8BE-814DFD7CD93C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7361517" y="392775"/>
                <a:ext cx="1" cy="446448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5" name="Ellipse 324">
                <a:extLst>
                  <a:ext uri="{FF2B5EF4-FFF2-40B4-BE49-F238E27FC236}">
                    <a16:creationId xmlns:a16="http://schemas.microsoft.com/office/drawing/2014/main" id="{A6EB1D33-8D8B-4740-A78E-A88A4F3E31DC}"/>
                  </a:ext>
                </a:extLst>
              </p:cNvPr>
              <p:cNvSpPr/>
              <p:nvPr/>
            </p:nvSpPr>
            <p:spPr>
              <a:xfrm rot="10800000">
                <a:off x="7261806" y="506257"/>
                <a:ext cx="199423" cy="183038"/>
              </a:xfrm>
              <a:prstGeom prst="ellipse">
                <a:avLst/>
              </a:prstGeom>
              <a:solidFill>
                <a:srgbClr val="FFFF00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grpSp>
            <p:nvGrpSpPr>
              <p:cNvPr id="326" name="Groupe 325">
                <a:extLst>
                  <a:ext uri="{FF2B5EF4-FFF2-40B4-BE49-F238E27FC236}">
                    <a16:creationId xmlns:a16="http://schemas.microsoft.com/office/drawing/2014/main" id="{45976377-F71B-4FB3-BE33-24DD638AD9BC}"/>
                  </a:ext>
                </a:extLst>
              </p:cNvPr>
              <p:cNvGrpSpPr/>
              <p:nvPr/>
            </p:nvGrpSpPr>
            <p:grpSpPr>
              <a:xfrm rot="5400000">
                <a:off x="7325822" y="244522"/>
                <a:ext cx="71391" cy="223617"/>
                <a:chOff x="1538662" y="1143263"/>
                <a:chExt cx="73531" cy="223624"/>
              </a:xfrm>
            </p:grpSpPr>
            <p:cxnSp>
              <p:nvCxnSpPr>
                <p:cNvPr id="327" name="Connecteur droit 326">
                  <a:extLst>
                    <a:ext uri="{FF2B5EF4-FFF2-40B4-BE49-F238E27FC236}">
                      <a16:creationId xmlns:a16="http://schemas.microsoft.com/office/drawing/2014/main" id="{B3573047-FE71-4ACF-AF12-63EBB6613AA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12193" y="1143263"/>
                  <a:ext cx="0" cy="223624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8" name="Connecteur droit 327">
                  <a:extLst>
                    <a:ext uri="{FF2B5EF4-FFF2-40B4-BE49-F238E27FC236}">
                      <a16:creationId xmlns:a16="http://schemas.microsoft.com/office/drawing/2014/main" id="{155FF2E5-FDD4-49C4-A8A4-DE319083F14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187124"/>
                  <a:ext cx="67873" cy="68396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9" name="Connecteur droit 328">
                  <a:extLst>
                    <a:ext uri="{FF2B5EF4-FFF2-40B4-BE49-F238E27FC236}">
                      <a16:creationId xmlns:a16="http://schemas.microsoft.com/office/drawing/2014/main" id="{B054A506-C8D4-4050-A961-0B927735F14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41491" y="1238421"/>
                  <a:ext cx="67873" cy="68396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0" name="Connecteur droit 329">
                  <a:extLst>
                    <a:ext uri="{FF2B5EF4-FFF2-40B4-BE49-F238E27FC236}">
                      <a16:creationId xmlns:a16="http://schemas.microsoft.com/office/drawing/2014/main" id="{E0B642EB-B3CF-4328-A2D0-D8D790133DB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294328"/>
                  <a:ext cx="67873" cy="68396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539" name="Groupe 538">
            <a:extLst>
              <a:ext uri="{FF2B5EF4-FFF2-40B4-BE49-F238E27FC236}">
                <a16:creationId xmlns:a16="http://schemas.microsoft.com/office/drawing/2014/main" id="{37AB8675-269B-4763-BAF8-E2E294F5176C}"/>
              </a:ext>
            </a:extLst>
          </p:cNvPr>
          <p:cNvGrpSpPr/>
          <p:nvPr/>
        </p:nvGrpSpPr>
        <p:grpSpPr>
          <a:xfrm>
            <a:off x="6166404" y="2340500"/>
            <a:ext cx="1670645" cy="666272"/>
            <a:chOff x="4062526" y="2364588"/>
            <a:chExt cx="2511539" cy="1064412"/>
          </a:xfrm>
        </p:grpSpPr>
        <p:sp>
          <p:nvSpPr>
            <p:cNvPr id="540" name="Rectangle 539">
              <a:extLst>
                <a:ext uri="{FF2B5EF4-FFF2-40B4-BE49-F238E27FC236}">
                  <a16:creationId xmlns:a16="http://schemas.microsoft.com/office/drawing/2014/main" id="{01F2236F-BE2E-449B-A732-DC2E2938E0C9}"/>
                </a:ext>
              </a:extLst>
            </p:cNvPr>
            <p:cNvSpPr/>
            <p:nvPr/>
          </p:nvSpPr>
          <p:spPr>
            <a:xfrm>
              <a:off x="4851188" y="2802024"/>
              <a:ext cx="556181" cy="1885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541" name="Rectangle 540">
              <a:extLst>
                <a:ext uri="{FF2B5EF4-FFF2-40B4-BE49-F238E27FC236}">
                  <a16:creationId xmlns:a16="http://schemas.microsoft.com/office/drawing/2014/main" id="{6D05FEB9-B9BB-4439-A4F1-E556803CC198}"/>
                </a:ext>
              </a:extLst>
            </p:cNvPr>
            <p:cNvSpPr/>
            <p:nvPr/>
          </p:nvSpPr>
          <p:spPr>
            <a:xfrm>
              <a:off x="5806228" y="2802024"/>
              <a:ext cx="556181" cy="1885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cxnSp>
          <p:nvCxnSpPr>
            <p:cNvPr id="542" name="Connecteur droit 541">
              <a:extLst>
                <a:ext uri="{FF2B5EF4-FFF2-40B4-BE49-F238E27FC236}">
                  <a16:creationId xmlns:a16="http://schemas.microsoft.com/office/drawing/2014/main" id="{150B0213-1134-4899-A764-B50BD839B0EA}"/>
                </a:ext>
              </a:extLst>
            </p:cNvPr>
            <p:cNvCxnSpPr>
              <a:cxnSpLocks/>
            </p:cNvCxnSpPr>
            <p:nvPr/>
          </p:nvCxnSpPr>
          <p:spPr>
            <a:xfrm>
              <a:off x="5400299" y="2896292"/>
              <a:ext cx="398859" cy="0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3" name="Connecteur droit 542">
              <a:extLst>
                <a:ext uri="{FF2B5EF4-FFF2-40B4-BE49-F238E27FC236}">
                  <a16:creationId xmlns:a16="http://schemas.microsoft.com/office/drawing/2014/main" id="{353BC4A2-85B0-4DB9-B9BF-5616448E4DDC}"/>
                </a:ext>
              </a:extLst>
            </p:cNvPr>
            <p:cNvCxnSpPr>
              <a:cxnSpLocks/>
            </p:cNvCxnSpPr>
            <p:nvPr/>
          </p:nvCxnSpPr>
          <p:spPr>
            <a:xfrm>
              <a:off x="4135670" y="2887521"/>
              <a:ext cx="715518" cy="8771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44" name="Groupe 543">
              <a:extLst>
                <a:ext uri="{FF2B5EF4-FFF2-40B4-BE49-F238E27FC236}">
                  <a16:creationId xmlns:a16="http://schemas.microsoft.com/office/drawing/2014/main" id="{8651C112-B715-45A3-8C23-4A8C649471F3}"/>
                </a:ext>
              </a:extLst>
            </p:cNvPr>
            <p:cNvGrpSpPr/>
            <p:nvPr/>
          </p:nvGrpSpPr>
          <p:grpSpPr>
            <a:xfrm>
              <a:off x="4062526" y="2775709"/>
              <a:ext cx="73531" cy="223624"/>
              <a:chOff x="1538662" y="1143263"/>
              <a:chExt cx="73531" cy="223624"/>
            </a:xfrm>
          </p:grpSpPr>
          <p:cxnSp>
            <p:nvCxnSpPr>
              <p:cNvPr id="567" name="Connecteur droit 566">
                <a:extLst>
                  <a:ext uri="{FF2B5EF4-FFF2-40B4-BE49-F238E27FC236}">
                    <a16:creationId xmlns:a16="http://schemas.microsoft.com/office/drawing/2014/main" id="{EB1FCC53-9761-4654-BDE4-5CEF7DDAF6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12193" y="1143263"/>
                <a:ext cx="0" cy="223624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8" name="Connecteur droit 567">
                <a:extLst>
                  <a:ext uri="{FF2B5EF4-FFF2-40B4-BE49-F238E27FC236}">
                    <a16:creationId xmlns:a16="http://schemas.microsoft.com/office/drawing/2014/main" id="{76F66E8E-3373-4E5E-BB3C-9E967347EE4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187124"/>
                <a:ext cx="67873" cy="68396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9" name="Connecteur droit 568">
                <a:extLst>
                  <a:ext uri="{FF2B5EF4-FFF2-40B4-BE49-F238E27FC236}">
                    <a16:creationId xmlns:a16="http://schemas.microsoft.com/office/drawing/2014/main" id="{D368B837-F8D5-41F4-812B-0B676532F92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41491" y="1238421"/>
                <a:ext cx="67873" cy="68396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0" name="Connecteur droit 569">
                <a:extLst>
                  <a:ext uri="{FF2B5EF4-FFF2-40B4-BE49-F238E27FC236}">
                    <a16:creationId xmlns:a16="http://schemas.microsoft.com/office/drawing/2014/main" id="{C59117BF-6FFB-4D06-A820-02449B72487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294328"/>
                <a:ext cx="67873" cy="68396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5" name="Groupe 544">
              <a:extLst>
                <a:ext uri="{FF2B5EF4-FFF2-40B4-BE49-F238E27FC236}">
                  <a16:creationId xmlns:a16="http://schemas.microsoft.com/office/drawing/2014/main" id="{64A30F19-22FF-456E-9683-F0AFDBF16D73}"/>
                </a:ext>
              </a:extLst>
            </p:cNvPr>
            <p:cNvGrpSpPr/>
            <p:nvPr/>
          </p:nvGrpSpPr>
          <p:grpSpPr>
            <a:xfrm>
              <a:off x="5501658" y="2918637"/>
              <a:ext cx="223625" cy="510363"/>
              <a:chOff x="7018098" y="1530389"/>
              <a:chExt cx="223625" cy="510363"/>
            </a:xfrm>
          </p:grpSpPr>
          <p:cxnSp>
            <p:nvCxnSpPr>
              <p:cNvPr id="558" name="Connecteur droit 557">
                <a:extLst>
                  <a:ext uri="{FF2B5EF4-FFF2-40B4-BE49-F238E27FC236}">
                    <a16:creationId xmlns:a16="http://schemas.microsoft.com/office/drawing/2014/main" id="{C90F758F-FAF4-4048-80B7-204FAA21AD90}"/>
                  </a:ext>
                </a:extLst>
              </p:cNvPr>
              <p:cNvCxnSpPr/>
              <p:nvPr/>
            </p:nvCxnSpPr>
            <p:spPr>
              <a:xfrm>
                <a:off x="7124778" y="1530389"/>
                <a:ext cx="0" cy="183037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9" name="Connecteur droit 558">
                <a:extLst>
                  <a:ext uri="{FF2B5EF4-FFF2-40B4-BE49-F238E27FC236}">
                    <a16:creationId xmlns:a16="http://schemas.microsoft.com/office/drawing/2014/main" id="{41559C2C-05AE-4361-B47A-F8C4E2033C01}"/>
                  </a:ext>
                </a:extLst>
              </p:cNvPr>
              <p:cNvCxnSpPr/>
              <p:nvPr/>
            </p:nvCxnSpPr>
            <p:spPr>
              <a:xfrm>
                <a:off x="7018098" y="1713426"/>
                <a:ext cx="213360" cy="0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0" name="Connecteur droit 559">
                <a:extLst>
                  <a:ext uri="{FF2B5EF4-FFF2-40B4-BE49-F238E27FC236}">
                    <a16:creationId xmlns:a16="http://schemas.microsoft.com/office/drawing/2014/main" id="{8BDA6D72-5F5E-498F-894A-AB8170579E36}"/>
                  </a:ext>
                </a:extLst>
              </p:cNvPr>
              <p:cNvCxnSpPr/>
              <p:nvPr/>
            </p:nvCxnSpPr>
            <p:spPr>
              <a:xfrm>
                <a:off x="7018098" y="1785650"/>
                <a:ext cx="213360" cy="0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1" name="Connecteur droit 560">
                <a:extLst>
                  <a:ext uri="{FF2B5EF4-FFF2-40B4-BE49-F238E27FC236}">
                    <a16:creationId xmlns:a16="http://schemas.microsoft.com/office/drawing/2014/main" id="{1A17E846-0BCD-49B1-83B1-C470F6A75BEB}"/>
                  </a:ext>
                </a:extLst>
              </p:cNvPr>
              <p:cNvCxnSpPr/>
              <p:nvPr/>
            </p:nvCxnSpPr>
            <p:spPr>
              <a:xfrm>
                <a:off x="7124778" y="1784184"/>
                <a:ext cx="0" cy="183037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62" name="Groupe 561">
                <a:extLst>
                  <a:ext uri="{FF2B5EF4-FFF2-40B4-BE49-F238E27FC236}">
                    <a16:creationId xmlns:a16="http://schemas.microsoft.com/office/drawing/2014/main" id="{9B41F4CC-7B0B-4573-BB0F-C608F7306586}"/>
                  </a:ext>
                </a:extLst>
              </p:cNvPr>
              <p:cNvGrpSpPr/>
              <p:nvPr/>
            </p:nvGrpSpPr>
            <p:grpSpPr>
              <a:xfrm rot="16200000">
                <a:off x="7093145" y="1892175"/>
                <a:ext cx="73531" cy="223624"/>
                <a:chOff x="1538662" y="1143263"/>
                <a:chExt cx="73531" cy="223624"/>
              </a:xfrm>
            </p:grpSpPr>
            <p:cxnSp>
              <p:nvCxnSpPr>
                <p:cNvPr id="563" name="Connecteur droit 562">
                  <a:extLst>
                    <a:ext uri="{FF2B5EF4-FFF2-40B4-BE49-F238E27FC236}">
                      <a16:creationId xmlns:a16="http://schemas.microsoft.com/office/drawing/2014/main" id="{2CB5F070-01E4-4E4C-BC92-030A3982597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12193" y="1143263"/>
                  <a:ext cx="0" cy="223624"/>
                </a:xfrm>
                <a:prstGeom prst="line">
                  <a:avLst/>
                </a:prstGeom>
                <a:ln w="12700"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4" name="Connecteur droit 563">
                  <a:extLst>
                    <a:ext uri="{FF2B5EF4-FFF2-40B4-BE49-F238E27FC236}">
                      <a16:creationId xmlns:a16="http://schemas.microsoft.com/office/drawing/2014/main" id="{EC2B0784-E88A-4786-8425-B75C81908D9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187124"/>
                  <a:ext cx="67873" cy="68396"/>
                </a:xfrm>
                <a:prstGeom prst="line">
                  <a:avLst/>
                </a:prstGeom>
                <a:ln w="12700"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5" name="Connecteur droit 564">
                  <a:extLst>
                    <a:ext uri="{FF2B5EF4-FFF2-40B4-BE49-F238E27FC236}">
                      <a16:creationId xmlns:a16="http://schemas.microsoft.com/office/drawing/2014/main" id="{931D7C30-A7F8-4DC4-B73A-E496A2186D2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41491" y="1238421"/>
                  <a:ext cx="67873" cy="68396"/>
                </a:xfrm>
                <a:prstGeom prst="line">
                  <a:avLst/>
                </a:prstGeom>
                <a:ln w="12700"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6" name="Connecteur droit 565">
                  <a:extLst>
                    <a:ext uri="{FF2B5EF4-FFF2-40B4-BE49-F238E27FC236}">
                      <a16:creationId xmlns:a16="http://schemas.microsoft.com/office/drawing/2014/main" id="{5866A9F5-B0C4-4C44-BD11-526FA972C31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294328"/>
                  <a:ext cx="67873" cy="68396"/>
                </a:xfrm>
                <a:prstGeom prst="line">
                  <a:avLst/>
                </a:prstGeom>
                <a:ln w="12700"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46" name="Ellipse 545">
              <a:extLst>
                <a:ext uri="{FF2B5EF4-FFF2-40B4-BE49-F238E27FC236}">
                  <a16:creationId xmlns:a16="http://schemas.microsoft.com/office/drawing/2014/main" id="{AF021288-4779-4974-ADE9-77C10842B75B}"/>
                </a:ext>
              </a:extLst>
            </p:cNvPr>
            <p:cNvSpPr/>
            <p:nvPr/>
          </p:nvSpPr>
          <p:spPr>
            <a:xfrm>
              <a:off x="5581675" y="2873948"/>
              <a:ext cx="45719" cy="45719"/>
            </a:xfrm>
            <a:prstGeom prst="ellipse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547" name="Ellipse 546">
              <a:extLst>
                <a:ext uri="{FF2B5EF4-FFF2-40B4-BE49-F238E27FC236}">
                  <a16:creationId xmlns:a16="http://schemas.microsoft.com/office/drawing/2014/main" id="{B5BD617B-88E0-42D3-BBBD-438C105142F0}"/>
                </a:ext>
              </a:extLst>
            </p:cNvPr>
            <p:cNvSpPr/>
            <p:nvPr/>
          </p:nvSpPr>
          <p:spPr>
            <a:xfrm>
              <a:off x="4399040" y="2802024"/>
              <a:ext cx="199423" cy="183038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548" name="Ellipse 547">
              <a:extLst>
                <a:ext uri="{FF2B5EF4-FFF2-40B4-BE49-F238E27FC236}">
                  <a16:creationId xmlns:a16="http://schemas.microsoft.com/office/drawing/2014/main" id="{60CCE60B-F028-4F91-A5AA-F9167C64F186}"/>
                </a:ext>
              </a:extLst>
            </p:cNvPr>
            <p:cNvSpPr/>
            <p:nvPr/>
          </p:nvSpPr>
          <p:spPr>
            <a:xfrm>
              <a:off x="6528346" y="2858828"/>
              <a:ext cx="45719" cy="45719"/>
            </a:xfrm>
            <a:prstGeom prst="ellipse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grpSp>
          <p:nvGrpSpPr>
            <p:cNvPr id="549" name="Groupe 548">
              <a:extLst>
                <a:ext uri="{FF2B5EF4-FFF2-40B4-BE49-F238E27FC236}">
                  <a16:creationId xmlns:a16="http://schemas.microsoft.com/office/drawing/2014/main" id="{856E8BD5-9116-4BDD-82D7-30DBB2452A6F}"/>
                </a:ext>
              </a:extLst>
            </p:cNvPr>
            <p:cNvGrpSpPr/>
            <p:nvPr/>
          </p:nvGrpSpPr>
          <p:grpSpPr>
            <a:xfrm>
              <a:off x="5494985" y="2364588"/>
              <a:ext cx="223617" cy="518588"/>
              <a:chOff x="7249709" y="320635"/>
              <a:chExt cx="223617" cy="518588"/>
            </a:xfrm>
          </p:grpSpPr>
          <p:cxnSp>
            <p:nvCxnSpPr>
              <p:cNvPr id="551" name="Connecteur droit 550">
                <a:extLst>
                  <a:ext uri="{FF2B5EF4-FFF2-40B4-BE49-F238E27FC236}">
                    <a16:creationId xmlns:a16="http://schemas.microsoft.com/office/drawing/2014/main" id="{5788FCB8-B6D9-4105-BF6C-DDB24FE766DA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7361517" y="392775"/>
                <a:ext cx="1" cy="446448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2" name="Ellipse 551">
                <a:extLst>
                  <a:ext uri="{FF2B5EF4-FFF2-40B4-BE49-F238E27FC236}">
                    <a16:creationId xmlns:a16="http://schemas.microsoft.com/office/drawing/2014/main" id="{FE53B0E5-15A5-49D5-9103-72A71C8073A5}"/>
                  </a:ext>
                </a:extLst>
              </p:cNvPr>
              <p:cNvSpPr/>
              <p:nvPr/>
            </p:nvSpPr>
            <p:spPr>
              <a:xfrm rot="10800000">
                <a:off x="7261806" y="506257"/>
                <a:ext cx="199423" cy="183038"/>
              </a:xfrm>
              <a:prstGeom prst="ellipse">
                <a:avLst/>
              </a:prstGeom>
              <a:solidFill>
                <a:srgbClr val="FFFF00"/>
              </a:solidFill>
              <a:ln w="127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grpSp>
            <p:nvGrpSpPr>
              <p:cNvPr id="553" name="Groupe 552">
                <a:extLst>
                  <a:ext uri="{FF2B5EF4-FFF2-40B4-BE49-F238E27FC236}">
                    <a16:creationId xmlns:a16="http://schemas.microsoft.com/office/drawing/2014/main" id="{2476E18A-9CBD-4344-918B-C139EBDE90EB}"/>
                  </a:ext>
                </a:extLst>
              </p:cNvPr>
              <p:cNvGrpSpPr/>
              <p:nvPr/>
            </p:nvGrpSpPr>
            <p:grpSpPr>
              <a:xfrm rot="5400000">
                <a:off x="7325822" y="244522"/>
                <a:ext cx="71391" cy="223617"/>
                <a:chOff x="1538662" y="1143263"/>
                <a:chExt cx="73531" cy="223624"/>
              </a:xfrm>
            </p:grpSpPr>
            <p:cxnSp>
              <p:nvCxnSpPr>
                <p:cNvPr id="554" name="Connecteur droit 553">
                  <a:extLst>
                    <a:ext uri="{FF2B5EF4-FFF2-40B4-BE49-F238E27FC236}">
                      <a16:creationId xmlns:a16="http://schemas.microsoft.com/office/drawing/2014/main" id="{8F21ADFF-AD4B-4741-95AD-53E2E7C8A0F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12193" y="1143263"/>
                  <a:ext cx="0" cy="223624"/>
                </a:xfrm>
                <a:prstGeom prst="line">
                  <a:avLst/>
                </a:prstGeom>
                <a:ln w="12700"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5" name="Connecteur droit 554">
                  <a:extLst>
                    <a:ext uri="{FF2B5EF4-FFF2-40B4-BE49-F238E27FC236}">
                      <a16:creationId xmlns:a16="http://schemas.microsoft.com/office/drawing/2014/main" id="{43D06A8A-7F46-4891-BE19-912B2A23ABB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187124"/>
                  <a:ext cx="67873" cy="68396"/>
                </a:xfrm>
                <a:prstGeom prst="line">
                  <a:avLst/>
                </a:prstGeom>
                <a:ln w="12700"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6" name="Connecteur droit 555">
                  <a:extLst>
                    <a:ext uri="{FF2B5EF4-FFF2-40B4-BE49-F238E27FC236}">
                      <a16:creationId xmlns:a16="http://schemas.microsoft.com/office/drawing/2014/main" id="{375DCD3D-3A9A-4682-88E2-A152565826F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41491" y="1238421"/>
                  <a:ext cx="67873" cy="68396"/>
                </a:xfrm>
                <a:prstGeom prst="line">
                  <a:avLst/>
                </a:prstGeom>
                <a:ln w="12700"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7" name="Connecteur droit 556">
                  <a:extLst>
                    <a:ext uri="{FF2B5EF4-FFF2-40B4-BE49-F238E27FC236}">
                      <a16:creationId xmlns:a16="http://schemas.microsoft.com/office/drawing/2014/main" id="{39B62E93-503D-45E8-851A-07134F8782B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294328"/>
                  <a:ext cx="67873" cy="68396"/>
                </a:xfrm>
                <a:prstGeom prst="line">
                  <a:avLst/>
                </a:prstGeom>
                <a:ln w="12700"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550" name="Connecteur droit 549">
              <a:extLst>
                <a:ext uri="{FF2B5EF4-FFF2-40B4-BE49-F238E27FC236}">
                  <a16:creationId xmlns:a16="http://schemas.microsoft.com/office/drawing/2014/main" id="{D301CF13-6A90-4E9F-BE5E-668E00E3368C}"/>
                </a:ext>
              </a:extLst>
            </p:cNvPr>
            <p:cNvCxnSpPr>
              <a:cxnSpLocks/>
              <a:endCxn id="548" idx="6"/>
            </p:cNvCxnSpPr>
            <p:nvPr/>
          </p:nvCxnSpPr>
          <p:spPr>
            <a:xfrm flipV="1">
              <a:off x="6362409" y="2881688"/>
              <a:ext cx="211656" cy="1316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04" name="Connecteur droit 603">
            <a:extLst>
              <a:ext uri="{FF2B5EF4-FFF2-40B4-BE49-F238E27FC236}">
                <a16:creationId xmlns:a16="http://schemas.microsoft.com/office/drawing/2014/main" id="{CC92253C-E91F-4A5F-BFA9-1E86F0D2C963}"/>
              </a:ext>
            </a:extLst>
          </p:cNvPr>
          <p:cNvCxnSpPr>
            <a:cxnSpLocks/>
            <a:stCxn id="233" idx="4"/>
            <a:endCxn id="196" idx="4"/>
          </p:cNvCxnSpPr>
          <p:nvPr/>
        </p:nvCxnSpPr>
        <p:spPr>
          <a:xfrm>
            <a:off x="10145543" y="2334756"/>
            <a:ext cx="26794" cy="1478788"/>
          </a:xfrm>
          <a:prstGeom prst="line">
            <a:avLst/>
          </a:prstGeom>
          <a:ln w="127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5" name="Connecteur droit 604">
            <a:extLst>
              <a:ext uri="{FF2B5EF4-FFF2-40B4-BE49-F238E27FC236}">
                <a16:creationId xmlns:a16="http://schemas.microsoft.com/office/drawing/2014/main" id="{BCBA5AE7-E54D-42AE-ABCF-1C9918567B83}"/>
              </a:ext>
            </a:extLst>
          </p:cNvPr>
          <p:cNvCxnSpPr>
            <a:cxnSpLocks/>
            <a:stCxn id="293" idx="3"/>
            <a:endCxn id="718" idx="7"/>
          </p:cNvCxnSpPr>
          <p:nvPr/>
        </p:nvCxnSpPr>
        <p:spPr>
          <a:xfrm flipH="1">
            <a:off x="7777298" y="2658638"/>
            <a:ext cx="1238855" cy="1754704"/>
          </a:xfrm>
          <a:prstGeom prst="line">
            <a:avLst/>
          </a:prstGeom>
          <a:ln w="127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0" name="Connecteur droit 609">
            <a:extLst>
              <a:ext uri="{FF2B5EF4-FFF2-40B4-BE49-F238E27FC236}">
                <a16:creationId xmlns:a16="http://schemas.microsoft.com/office/drawing/2014/main" id="{3C46BF45-D4C8-426C-8DFA-EB9219511A90}"/>
              </a:ext>
            </a:extLst>
          </p:cNvPr>
          <p:cNvCxnSpPr>
            <a:cxnSpLocks/>
            <a:stCxn id="283" idx="2"/>
            <a:endCxn id="548" idx="6"/>
          </p:cNvCxnSpPr>
          <p:nvPr/>
        </p:nvCxnSpPr>
        <p:spPr>
          <a:xfrm flipH="1">
            <a:off x="7837049" y="2199913"/>
            <a:ext cx="1171980" cy="464268"/>
          </a:xfrm>
          <a:prstGeom prst="line">
            <a:avLst/>
          </a:prstGeom>
          <a:ln w="127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3" name="Connecteur droit 612">
            <a:extLst>
              <a:ext uri="{FF2B5EF4-FFF2-40B4-BE49-F238E27FC236}">
                <a16:creationId xmlns:a16="http://schemas.microsoft.com/office/drawing/2014/main" id="{5D27FEDA-91DF-4D44-8D8F-7D94394D4EF1}"/>
              </a:ext>
            </a:extLst>
          </p:cNvPr>
          <p:cNvCxnSpPr>
            <a:cxnSpLocks/>
            <a:stCxn id="275" idx="2"/>
            <a:endCxn id="101" idx="2"/>
          </p:cNvCxnSpPr>
          <p:nvPr/>
        </p:nvCxnSpPr>
        <p:spPr>
          <a:xfrm flipH="1">
            <a:off x="7820923" y="1975289"/>
            <a:ext cx="1195114" cy="4938"/>
          </a:xfrm>
          <a:prstGeom prst="line">
            <a:avLst/>
          </a:prstGeom>
          <a:ln w="127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7" name="ZoneTexte 616">
            <a:extLst>
              <a:ext uri="{FF2B5EF4-FFF2-40B4-BE49-F238E27FC236}">
                <a16:creationId xmlns:a16="http://schemas.microsoft.com/office/drawing/2014/main" id="{41986CF3-0AE3-4542-9BB6-1619A0CF1B3D}"/>
              </a:ext>
            </a:extLst>
          </p:cNvPr>
          <p:cNvSpPr txBox="1"/>
          <p:nvPr/>
        </p:nvSpPr>
        <p:spPr>
          <a:xfrm>
            <a:off x="4835627" y="2498501"/>
            <a:ext cx="1196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Glass TCd2</a:t>
            </a:r>
          </a:p>
        </p:txBody>
      </p:sp>
      <p:sp>
        <p:nvSpPr>
          <p:cNvPr id="618" name="ZoneTexte 617">
            <a:extLst>
              <a:ext uri="{FF2B5EF4-FFF2-40B4-BE49-F238E27FC236}">
                <a16:creationId xmlns:a16="http://schemas.microsoft.com/office/drawing/2014/main" id="{074C595F-AAA9-4523-92E8-56151323AC3F}"/>
              </a:ext>
            </a:extLst>
          </p:cNvPr>
          <p:cNvSpPr txBox="1"/>
          <p:nvPr/>
        </p:nvSpPr>
        <p:spPr>
          <a:xfrm>
            <a:off x="8679988" y="4367704"/>
            <a:ext cx="2893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Ventilation and </a:t>
            </a:r>
            <a:r>
              <a:rPr lang="fr-CH" dirty="0" err="1"/>
              <a:t>heating</a:t>
            </a:r>
            <a:r>
              <a:rPr lang="fr-CH" dirty="0"/>
              <a:t> TCd3</a:t>
            </a:r>
          </a:p>
        </p:txBody>
      </p:sp>
      <p:sp>
        <p:nvSpPr>
          <p:cNvPr id="619" name="ZoneTexte 618">
            <a:extLst>
              <a:ext uri="{FF2B5EF4-FFF2-40B4-BE49-F238E27FC236}">
                <a16:creationId xmlns:a16="http://schemas.microsoft.com/office/drawing/2014/main" id="{305E31AA-C356-48E4-98E0-82C547282D58}"/>
              </a:ext>
            </a:extLst>
          </p:cNvPr>
          <p:cNvSpPr txBox="1"/>
          <p:nvPr/>
        </p:nvSpPr>
        <p:spPr>
          <a:xfrm>
            <a:off x="9841770" y="1388513"/>
            <a:ext cx="1208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Inside air TCd1</a:t>
            </a:r>
          </a:p>
        </p:txBody>
      </p:sp>
      <p:sp>
        <p:nvSpPr>
          <p:cNvPr id="621" name="ZoneTexte 620">
            <a:extLst>
              <a:ext uri="{FF2B5EF4-FFF2-40B4-BE49-F238E27FC236}">
                <a16:creationId xmlns:a16="http://schemas.microsoft.com/office/drawing/2014/main" id="{E1FAB39C-7620-458F-A93F-DB4FBF997EA2}"/>
              </a:ext>
            </a:extLst>
          </p:cNvPr>
          <p:cNvSpPr txBox="1"/>
          <p:nvPr/>
        </p:nvSpPr>
        <p:spPr>
          <a:xfrm>
            <a:off x="3746511" y="4748263"/>
            <a:ext cx="722431" cy="64633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fr-CH" dirty="0" err="1"/>
              <a:t>floor</a:t>
            </a:r>
            <a:endParaRPr lang="fr-CH" dirty="0"/>
          </a:p>
          <a:p>
            <a:r>
              <a:rPr lang="fr-CH" dirty="0"/>
              <a:t>TCd5</a:t>
            </a:r>
          </a:p>
        </p:txBody>
      </p:sp>
      <p:grpSp>
        <p:nvGrpSpPr>
          <p:cNvPr id="755" name="Groupe 754">
            <a:extLst>
              <a:ext uri="{FF2B5EF4-FFF2-40B4-BE49-F238E27FC236}">
                <a16:creationId xmlns:a16="http://schemas.microsoft.com/office/drawing/2014/main" id="{15B77E14-613A-47B5-B140-4381E10319F3}"/>
              </a:ext>
            </a:extLst>
          </p:cNvPr>
          <p:cNvGrpSpPr/>
          <p:nvPr/>
        </p:nvGrpSpPr>
        <p:grpSpPr>
          <a:xfrm>
            <a:off x="5480315" y="3103280"/>
            <a:ext cx="2359993" cy="651439"/>
            <a:chOff x="2294375" y="2768137"/>
            <a:chExt cx="3547861" cy="1040716"/>
          </a:xfrm>
        </p:grpSpPr>
        <p:sp>
          <p:nvSpPr>
            <p:cNvPr id="632" name="Rectangle 631">
              <a:extLst>
                <a:ext uri="{FF2B5EF4-FFF2-40B4-BE49-F238E27FC236}">
                  <a16:creationId xmlns:a16="http://schemas.microsoft.com/office/drawing/2014/main" id="{55272D4E-98D6-4F4B-94FD-0DBDC6E9C859}"/>
                </a:ext>
              </a:extLst>
            </p:cNvPr>
            <p:cNvSpPr/>
            <p:nvPr/>
          </p:nvSpPr>
          <p:spPr>
            <a:xfrm>
              <a:off x="3083037" y="3195997"/>
              <a:ext cx="556181" cy="1885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633" name="Rectangle 632">
              <a:extLst>
                <a:ext uri="{FF2B5EF4-FFF2-40B4-BE49-F238E27FC236}">
                  <a16:creationId xmlns:a16="http://schemas.microsoft.com/office/drawing/2014/main" id="{08250702-7642-4C24-B9A5-1CCE6C91D573}"/>
                </a:ext>
              </a:extLst>
            </p:cNvPr>
            <p:cNvSpPr/>
            <p:nvPr/>
          </p:nvSpPr>
          <p:spPr>
            <a:xfrm>
              <a:off x="4038077" y="3195997"/>
              <a:ext cx="556181" cy="1885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cxnSp>
          <p:nvCxnSpPr>
            <p:cNvPr id="634" name="Connecteur droit 633">
              <a:extLst>
                <a:ext uri="{FF2B5EF4-FFF2-40B4-BE49-F238E27FC236}">
                  <a16:creationId xmlns:a16="http://schemas.microsoft.com/office/drawing/2014/main" id="{97F791D7-9D73-4A71-9366-3DCD3EAB68FD}"/>
                </a:ext>
              </a:extLst>
            </p:cNvPr>
            <p:cNvCxnSpPr>
              <a:cxnSpLocks/>
            </p:cNvCxnSpPr>
            <p:nvPr/>
          </p:nvCxnSpPr>
          <p:spPr>
            <a:xfrm>
              <a:off x="3632148" y="3290265"/>
              <a:ext cx="398859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5" name="Connecteur droit 634">
              <a:extLst>
                <a:ext uri="{FF2B5EF4-FFF2-40B4-BE49-F238E27FC236}">
                  <a16:creationId xmlns:a16="http://schemas.microsoft.com/office/drawing/2014/main" id="{47403CBD-ADF5-4D70-BE4C-37117C98BF09}"/>
                </a:ext>
              </a:extLst>
            </p:cNvPr>
            <p:cNvCxnSpPr>
              <a:cxnSpLocks/>
            </p:cNvCxnSpPr>
            <p:nvPr/>
          </p:nvCxnSpPr>
          <p:spPr>
            <a:xfrm>
              <a:off x="2367519" y="3281494"/>
              <a:ext cx="715518" cy="8771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6" name="Rectangle 635">
              <a:extLst>
                <a:ext uri="{FF2B5EF4-FFF2-40B4-BE49-F238E27FC236}">
                  <a16:creationId xmlns:a16="http://schemas.microsoft.com/office/drawing/2014/main" id="{B95B0A49-AFE6-472A-96FE-623E01B6520A}"/>
                </a:ext>
              </a:extLst>
            </p:cNvPr>
            <p:cNvSpPr/>
            <p:nvPr/>
          </p:nvSpPr>
          <p:spPr>
            <a:xfrm>
              <a:off x="4993116" y="3195997"/>
              <a:ext cx="556181" cy="1885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cxnSp>
          <p:nvCxnSpPr>
            <p:cNvPr id="637" name="Connecteur droit 636">
              <a:extLst>
                <a:ext uri="{FF2B5EF4-FFF2-40B4-BE49-F238E27FC236}">
                  <a16:creationId xmlns:a16="http://schemas.microsoft.com/office/drawing/2014/main" id="{9BF9A9CF-7A7F-4936-B3F5-FBF3FBD09E01}"/>
                </a:ext>
              </a:extLst>
            </p:cNvPr>
            <p:cNvCxnSpPr>
              <a:cxnSpLocks/>
              <a:stCxn id="633" idx="3"/>
              <a:endCxn id="636" idx="1"/>
            </p:cNvCxnSpPr>
            <p:nvPr/>
          </p:nvCxnSpPr>
          <p:spPr>
            <a:xfrm>
              <a:off x="4594258" y="3290265"/>
              <a:ext cx="398858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38" name="Groupe 637">
              <a:extLst>
                <a:ext uri="{FF2B5EF4-FFF2-40B4-BE49-F238E27FC236}">
                  <a16:creationId xmlns:a16="http://schemas.microsoft.com/office/drawing/2014/main" id="{622A179D-015F-4C7D-9E70-AAE96A3A2BA2}"/>
                </a:ext>
              </a:extLst>
            </p:cNvPr>
            <p:cNvGrpSpPr/>
            <p:nvPr/>
          </p:nvGrpSpPr>
          <p:grpSpPr>
            <a:xfrm>
              <a:off x="2294375" y="3169682"/>
              <a:ext cx="73531" cy="223624"/>
              <a:chOff x="1538662" y="1143263"/>
              <a:chExt cx="73531" cy="223624"/>
            </a:xfrm>
          </p:grpSpPr>
          <p:cxnSp>
            <p:nvCxnSpPr>
              <p:cNvPr id="685" name="Connecteur droit 684">
                <a:extLst>
                  <a:ext uri="{FF2B5EF4-FFF2-40B4-BE49-F238E27FC236}">
                    <a16:creationId xmlns:a16="http://schemas.microsoft.com/office/drawing/2014/main" id="{212F5E4E-01A4-4E7C-BF1E-E5522EE7B97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12193" y="1143263"/>
                <a:ext cx="0" cy="223624"/>
              </a:xfrm>
              <a:prstGeom prst="line">
                <a:avLst/>
              </a:prstGeom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6" name="Connecteur droit 685">
                <a:extLst>
                  <a:ext uri="{FF2B5EF4-FFF2-40B4-BE49-F238E27FC236}">
                    <a16:creationId xmlns:a16="http://schemas.microsoft.com/office/drawing/2014/main" id="{8F46D25B-EF05-4AF3-B0DE-3C06B702D5B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187124"/>
                <a:ext cx="67873" cy="68396"/>
              </a:xfrm>
              <a:prstGeom prst="line">
                <a:avLst/>
              </a:prstGeom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7" name="Connecteur droit 686">
                <a:extLst>
                  <a:ext uri="{FF2B5EF4-FFF2-40B4-BE49-F238E27FC236}">
                    <a16:creationId xmlns:a16="http://schemas.microsoft.com/office/drawing/2014/main" id="{C900E365-3468-4C59-AE98-524A027FACB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41491" y="1238421"/>
                <a:ext cx="67873" cy="68396"/>
              </a:xfrm>
              <a:prstGeom prst="line">
                <a:avLst/>
              </a:prstGeom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8" name="Connecteur droit 687">
                <a:extLst>
                  <a:ext uri="{FF2B5EF4-FFF2-40B4-BE49-F238E27FC236}">
                    <a16:creationId xmlns:a16="http://schemas.microsoft.com/office/drawing/2014/main" id="{E68F700F-7754-4DDA-A533-48534E206B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294328"/>
                <a:ext cx="67873" cy="68396"/>
              </a:xfrm>
              <a:prstGeom prst="line">
                <a:avLst/>
              </a:prstGeom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39" name="Connecteur droit 638">
              <a:extLst>
                <a:ext uri="{FF2B5EF4-FFF2-40B4-BE49-F238E27FC236}">
                  <a16:creationId xmlns:a16="http://schemas.microsoft.com/office/drawing/2014/main" id="{0F561059-8D36-421B-B881-27F616C6F09B}"/>
                </a:ext>
              </a:extLst>
            </p:cNvPr>
            <p:cNvCxnSpPr>
              <a:cxnSpLocks/>
            </p:cNvCxnSpPr>
            <p:nvPr/>
          </p:nvCxnSpPr>
          <p:spPr>
            <a:xfrm>
              <a:off x="3838642" y="3290265"/>
              <a:ext cx="1" cy="446448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0" name="Ellipse 639">
              <a:extLst>
                <a:ext uri="{FF2B5EF4-FFF2-40B4-BE49-F238E27FC236}">
                  <a16:creationId xmlns:a16="http://schemas.microsoft.com/office/drawing/2014/main" id="{D04CA784-70B4-4EB6-9579-93603A4E7241}"/>
                </a:ext>
              </a:extLst>
            </p:cNvPr>
            <p:cNvSpPr/>
            <p:nvPr/>
          </p:nvSpPr>
          <p:spPr>
            <a:xfrm>
              <a:off x="3738931" y="3440193"/>
              <a:ext cx="199423" cy="183038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grpSp>
          <p:nvGrpSpPr>
            <p:cNvPr id="641" name="Groupe 640">
              <a:extLst>
                <a:ext uri="{FF2B5EF4-FFF2-40B4-BE49-F238E27FC236}">
                  <a16:creationId xmlns:a16="http://schemas.microsoft.com/office/drawing/2014/main" id="{25B3D0A7-1ADB-45E0-8726-88880DAEC787}"/>
                </a:ext>
              </a:extLst>
            </p:cNvPr>
            <p:cNvGrpSpPr/>
            <p:nvPr/>
          </p:nvGrpSpPr>
          <p:grpSpPr>
            <a:xfrm rot="16200000">
              <a:off x="3802947" y="3661349"/>
              <a:ext cx="71391" cy="223617"/>
              <a:chOff x="1538662" y="1143263"/>
              <a:chExt cx="73531" cy="223624"/>
            </a:xfrm>
          </p:grpSpPr>
          <p:cxnSp>
            <p:nvCxnSpPr>
              <p:cNvPr id="681" name="Connecteur droit 680">
                <a:extLst>
                  <a:ext uri="{FF2B5EF4-FFF2-40B4-BE49-F238E27FC236}">
                    <a16:creationId xmlns:a16="http://schemas.microsoft.com/office/drawing/2014/main" id="{45B15667-EE03-421B-91DE-793024B724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12193" y="1143263"/>
                <a:ext cx="0" cy="223624"/>
              </a:xfrm>
              <a:prstGeom prst="line">
                <a:avLst/>
              </a:prstGeom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2" name="Connecteur droit 681">
                <a:extLst>
                  <a:ext uri="{FF2B5EF4-FFF2-40B4-BE49-F238E27FC236}">
                    <a16:creationId xmlns:a16="http://schemas.microsoft.com/office/drawing/2014/main" id="{4172C4F4-4556-46F5-99A8-8FDB86EB3B7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187124"/>
                <a:ext cx="67873" cy="68396"/>
              </a:xfrm>
              <a:prstGeom prst="line">
                <a:avLst/>
              </a:prstGeom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3" name="Connecteur droit 682">
                <a:extLst>
                  <a:ext uri="{FF2B5EF4-FFF2-40B4-BE49-F238E27FC236}">
                    <a16:creationId xmlns:a16="http://schemas.microsoft.com/office/drawing/2014/main" id="{3AFA8178-CD79-4E93-8827-6680AF68D88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41491" y="1238421"/>
                <a:ext cx="67873" cy="68396"/>
              </a:xfrm>
              <a:prstGeom prst="line">
                <a:avLst/>
              </a:prstGeom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4" name="Connecteur droit 683">
                <a:extLst>
                  <a:ext uri="{FF2B5EF4-FFF2-40B4-BE49-F238E27FC236}">
                    <a16:creationId xmlns:a16="http://schemas.microsoft.com/office/drawing/2014/main" id="{C66E36FC-E6D0-4486-B503-3AC6BFC6C58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294328"/>
                <a:ext cx="67873" cy="68396"/>
              </a:xfrm>
              <a:prstGeom prst="line">
                <a:avLst/>
              </a:prstGeom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42" name="Groupe 641">
              <a:extLst>
                <a:ext uri="{FF2B5EF4-FFF2-40B4-BE49-F238E27FC236}">
                  <a16:creationId xmlns:a16="http://schemas.microsoft.com/office/drawing/2014/main" id="{342D830F-EEC3-4176-B938-75943C66B541}"/>
                </a:ext>
              </a:extLst>
            </p:cNvPr>
            <p:cNvGrpSpPr/>
            <p:nvPr/>
          </p:nvGrpSpPr>
          <p:grpSpPr>
            <a:xfrm>
              <a:off x="4695908" y="3292853"/>
              <a:ext cx="223625" cy="510363"/>
              <a:chOff x="7018098" y="1530389"/>
              <a:chExt cx="223625" cy="510363"/>
            </a:xfrm>
          </p:grpSpPr>
          <p:cxnSp>
            <p:nvCxnSpPr>
              <p:cNvPr id="672" name="Connecteur droit 671">
                <a:extLst>
                  <a:ext uri="{FF2B5EF4-FFF2-40B4-BE49-F238E27FC236}">
                    <a16:creationId xmlns:a16="http://schemas.microsoft.com/office/drawing/2014/main" id="{016F2D3C-D4F7-4CA8-AAFA-3BE684D5F5B7}"/>
                  </a:ext>
                </a:extLst>
              </p:cNvPr>
              <p:cNvCxnSpPr/>
              <p:nvPr/>
            </p:nvCxnSpPr>
            <p:spPr>
              <a:xfrm>
                <a:off x="7124778" y="1530389"/>
                <a:ext cx="0" cy="183037"/>
              </a:xfrm>
              <a:prstGeom prst="line">
                <a:avLst/>
              </a:prstGeom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3" name="Connecteur droit 672">
                <a:extLst>
                  <a:ext uri="{FF2B5EF4-FFF2-40B4-BE49-F238E27FC236}">
                    <a16:creationId xmlns:a16="http://schemas.microsoft.com/office/drawing/2014/main" id="{22251DAA-C12D-4972-AF07-DDA6C3A56601}"/>
                  </a:ext>
                </a:extLst>
              </p:cNvPr>
              <p:cNvCxnSpPr/>
              <p:nvPr/>
            </p:nvCxnSpPr>
            <p:spPr>
              <a:xfrm>
                <a:off x="7018098" y="1713426"/>
                <a:ext cx="213360" cy="0"/>
              </a:xfrm>
              <a:prstGeom prst="line">
                <a:avLst/>
              </a:prstGeom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4" name="Connecteur droit 673">
                <a:extLst>
                  <a:ext uri="{FF2B5EF4-FFF2-40B4-BE49-F238E27FC236}">
                    <a16:creationId xmlns:a16="http://schemas.microsoft.com/office/drawing/2014/main" id="{48C0A544-B2A3-4FA3-902D-AD4F02D14EDC}"/>
                  </a:ext>
                </a:extLst>
              </p:cNvPr>
              <p:cNvCxnSpPr/>
              <p:nvPr/>
            </p:nvCxnSpPr>
            <p:spPr>
              <a:xfrm>
                <a:off x="7018098" y="1785650"/>
                <a:ext cx="213360" cy="0"/>
              </a:xfrm>
              <a:prstGeom prst="line">
                <a:avLst/>
              </a:prstGeom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5" name="Connecteur droit 674">
                <a:extLst>
                  <a:ext uri="{FF2B5EF4-FFF2-40B4-BE49-F238E27FC236}">
                    <a16:creationId xmlns:a16="http://schemas.microsoft.com/office/drawing/2014/main" id="{1E9FEFC7-C765-4DA7-8A3F-D34982B55CB9}"/>
                  </a:ext>
                </a:extLst>
              </p:cNvPr>
              <p:cNvCxnSpPr/>
              <p:nvPr/>
            </p:nvCxnSpPr>
            <p:spPr>
              <a:xfrm>
                <a:off x="7124778" y="1784184"/>
                <a:ext cx="0" cy="183037"/>
              </a:xfrm>
              <a:prstGeom prst="line">
                <a:avLst/>
              </a:prstGeom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76" name="Groupe 675">
                <a:extLst>
                  <a:ext uri="{FF2B5EF4-FFF2-40B4-BE49-F238E27FC236}">
                    <a16:creationId xmlns:a16="http://schemas.microsoft.com/office/drawing/2014/main" id="{220A22C1-D82B-4C93-867B-82D848CB99D1}"/>
                  </a:ext>
                </a:extLst>
              </p:cNvPr>
              <p:cNvGrpSpPr/>
              <p:nvPr/>
            </p:nvGrpSpPr>
            <p:grpSpPr>
              <a:xfrm rot="16200000">
                <a:off x="7093145" y="1892175"/>
                <a:ext cx="73531" cy="223624"/>
                <a:chOff x="1538662" y="1143263"/>
                <a:chExt cx="73531" cy="223624"/>
              </a:xfrm>
            </p:grpSpPr>
            <p:cxnSp>
              <p:nvCxnSpPr>
                <p:cNvPr id="677" name="Connecteur droit 676">
                  <a:extLst>
                    <a:ext uri="{FF2B5EF4-FFF2-40B4-BE49-F238E27FC236}">
                      <a16:creationId xmlns:a16="http://schemas.microsoft.com/office/drawing/2014/main" id="{77FF556F-0FCE-4AC8-B492-534E9B538B4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12193" y="1143263"/>
                  <a:ext cx="0" cy="223624"/>
                </a:xfrm>
                <a:prstGeom prst="line">
                  <a:avLst/>
                </a:prstGeom>
                <a:ln w="127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8" name="Connecteur droit 677">
                  <a:extLst>
                    <a:ext uri="{FF2B5EF4-FFF2-40B4-BE49-F238E27FC236}">
                      <a16:creationId xmlns:a16="http://schemas.microsoft.com/office/drawing/2014/main" id="{CAAFACBF-7D7F-4650-90F0-FD620F5E184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187124"/>
                  <a:ext cx="67873" cy="68396"/>
                </a:xfrm>
                <a:prstGeom prst="line">
                  <a:avLst/>
                </a:prstGeom>
                <a:ln w="127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9" name="Connecteur droit 678">
                  <a:extLst>
                    <a:ext uri="{FF2B5EF4-FFF2-40B4-BE49-F238E27FC236}">
                      <a16:creationId xmlns:a16="http://schemas.microsoft.com/office/drawing/2014/main" id="{37528E37-5823-4D15-AABF-058F4EE652F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41491" y="1238421"/>
                  <a:ext cx="67873" cy="68396"/>
                </a:xfrm>
                <a:prstGeom prst="line">
                  <a:avLst/>
                </a:prstGeom>
                <a:ln w="127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0" name="Connecteur droit 679">
                  <a:extLst>
                    <a:ext uri="{FF2B5EF4-FFF2-40B4-BE49-F238E27FC236}">
                      <a16:creationId xmlns:a16="http://schemas.microsoft.com/office/drawing/2014/main" id="{C6F7C43E-84A4-47BE-A4BD-A416DAA0ABC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294328"/>
                  <a:ext cx="67873" cy="68396"/>
                </a:xfrm>
                <a:prstGeom prst="line">
                  <a:avLst/>
                </a:prstGeom>
                <a:ln w="127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648" name="Connecteur droit 647">
              <a:extLst>
                <a:ext uri="{FF2B5EF4-FFF2-40B4-BE49-F238E27FC236}">
                  <a16:creationId xmlns:a16="http://schemas.microsoft.com/office/drawing/2014/main" id="{540A0163-B512-4398-996E-C400522D41AE}"/>
                </a:ext>
              </a:extLst>
            </p:cNvPr>
            <p:cNvCxnSpPr>
              <a:cxnSpLocks/>
              <a:endCxn id="654" idx="6"/>
            </p:cNvCxnSpPr>
            <p:nvPr/>
          </p:nvCxnSpPr>
          <p:spPr>
            <a:xfrm flipV="1">
              <a:off x="5549360" y="3286726"/>
              <a:ext cx="204845" cy="4702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9" name="Ellipse 648">
              <a:extLst>
                <a:ext uri="{FF2B5EF4-FFF2-40B4-BE49-F238E27FC236}">
                  <a16:creationId xmlns:a16="http://schemas.microsoft.com/office/drawing/2014/main" id="{E2DA840B-C101-4DA4-B579-0367C79A9BB0}"/>
                </a:ext>
              </a:extLst>
            </p:cNvPr>
            <p:cNvSpPr/>
            <p:nvPr/>
          </p:nvSpPr>
          <p:spPr>
            <a:xfrm>
              <a:off x="3813524" y="3267921"/>
              <a:ext cx="45719" cy="45719"/>
            </a:xfrm>
            <a:prstGeom prst="ellipse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650" name="Ellipse 649">
              <a:extLst>
                <a:ext uri="{FF2B5EF4-FFF2-40B4-BE49-F238E27FC236}">
                  <a16:creationId xmlns:a16="http://schemas.microsoft.com/office/drawing/2014/main" id="{2794D3DA-0F57-43AA-B212-CEF5951F9E77}"/>
                </a:ext>
              </a:extLst>
            </p:cNvPr>
            <p:cNvSpPr/>
            <p:nvPr/>
          </p:nvSpPr>
          <p:spPr>
            <a:xfrm>
              <a:off x="2630889" y="3195997"/>
              <a:ext cx="199423" cy="183038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651" name="Ellipse 650">
              <a:extLst>
                <a:ext uri="{FF2B5EF4-FFF2-40B4-BE49-F238E27FC236}">
                  <a16:creationId xmlns:a16="http://schemas.microsoft.com/office/drawing/2014/main" id="{E913647B-70AF-4B82-BB9A-7A3108EB058B}"/>
                </a:ext>
              </a:extLst>
            </p:cNvPr>
            <p:cNvSpPr/>
            <p:nvPr/>
          </p:nvSpPr>
          <p:spPr>
            <a:xfrm>
              <a:off x="4779728" y="3270095"/>
              <a:ext cx="45719" cy="45719"/>
            </a:xfrm>
            <a:prstGeom prst="ellipse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654" name="Ellipse 653">
              <a:extLst>
                <a:ext uri="{FF2B5EF4-FFF2-40B4-BE49-F238E27FC236}">
                  <a16:creationId xmlns:a16="http://schemas.microsoft.com/office/drawing/2014/main" id="{E27B6D5A-DE2D-4E0F-B22C-089CB20EEC11}"/>
                </a:ext>
              </a:extLst>
            </p:cNvPr>
            <p:cNvSpPr/>
            <p:nvPr/>
          </p:nvSpPr>
          <p:spPr>
            <a:xfrm>
              <a:off x="5708486" y="3263866"/>
              <a:ext cx="45719" cy="45719"/>
            </a:xfrm>
            <a:prstGeom prst="ellipse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grpSp>
          <p:nvGrpSpPr>
            <p:cNvPr id="655" name="Groupe 654">
              <a:extLst>
                <a:ext uri="{FF2B5EF4-FFF2-40B4-BE49-F238E27FC236}">
                  <a16:creationId xmlns:a16="http://schemas.microsoft.com/office/drawing/2014/main" id="{61C85B3E-BB5F-4E96-B2D2-347E30BD474B}"/>
                </a:ext>
              </a:extLst>
            </p:cNvPr>
            <p:cNvGrpSpPr/>
            <p:nvPr/>
          </p:nvGrpSpPr>
          <p:grpSpPr>
            <a:xfrm>
              <a:off x="5618619" y="2768137"/>
              <a:ext cx="223617" cy="518588"/>
              <a:chOff x="7249709" y="320635"/>
              <a:chExt cx="223617" cy="518588"/>
            </a:xfrm>
          </p:grpSpPr>
          <p:cxnSp>
            <p:nvCxnSpPr>
              <p:cNvPr id="656" name="Connecteur droit 655">
                <a:extLst>
                  <a:ext uri="{FF2B5EF4-FFF2-40B4-BE49-F238E27FC236}">
                    <a16:creationId xmlns:a16="http://schemas.microsoft.com/office/drawing/2014/main" id="{0437F720-FF04-4D72-B37B-AB74215BB240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7361517" y="392775"/>
                <a:ext cx="1" cy="446448"/>
              </a:xfrm>
              <a:prstGeom prst="line">
                <a:avLst/>
              </a:prstGeom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7" name="Ellipse 656">
                <a:extLst>
                  <a:ext uri="{FF2B5EF4-FFF2-40B4-BE49-F238E27FC236}">
                    <a16:creationId xmlns:a16="http://schemas.microsoft.com/office/drawing/2014/main" id="{5B133661-C748-4E1A-A138-8D79A627139B}"/>
                  </a:ext>
                </a:extLst>
              </p:cNvPr>
              <p:cNvSpPr/>
              <p:nvPr/>
            </p:nvSpPr>
            <p:spPr>
              <a:xfrm rot="10800000">
                <a:off x="7261806" y="506257"/>
                <a:ext cx="199423" cy="183038"/>
              </a:xfrm>
              <a:prstGeom prst="ellipse">
                <a:avLst/>
              </a:prstGeom>
              <a:solidFill>
                <a:srgbClr val="FFFF00"/>
              </a:solidFill>
              <a:ln w="127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grpSp>
            <p:nvGrpSpPr>
              <p:cNvPr id="658" name="Groupe 657">
                <a:extLst>
                  <a:ext uri="{FF2B5EF4-FFF2-40B4-BE49-F238E27FC236}">
                    <a16:creationId xmlns:a16="http://schemas.microsoft.com/office/drawing/2014/main" id="{D6ED48F4-76E5-4B4D-85C5-4CD10D170991}"/>
                  </a:ext>
                </a:extLst>
              </p:cNvPr>
              <p:cNvGrpSpPr/>
              <p:nvPr/>
            </p:nvGrpSpPr>
            <p:grpSpPr>
              <a:xfrm rot="5400000">
                <a:off x="7325822" y="244522"/>
                <a:ext cx="71391" cy="223617"/>
                <a:chOff x="1538662" y="1143263"/>
                <a:chExt cx="73531" cy="223624"/>
              </a:xfrm>
            </p:grpSpPr>
            <p:cxnSp>
              <p:nvCxnSpPr>
                <p:cNvPr id="659" name="Connecteur droit 658">
                  <a:extLst>
                    <a:ext uri="{FF2B5EF4-FFF2-40B4-BE49-F238E27FC236}">
                      <a16:creationId xmlns:a16="http://schemas.microsoft.com/office/drawing/2014/main" id="{5A8E584D-2BB2-423D-A7C2-41C0D6C08ED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12193" y="1143263"/>
                  <a:ext cx="0" cy="223624"/>
                </a:xfrm>
                <a:prstGeom prst="line">
                  <a:avLst/>
                </a:prstGeom>
                <a:ln w="127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0" name="Connecteur droit 659">
                  <a:extLst>
                    <a:ext uri="{FF2B5EF4-FFF2-40B4-BE49-F238E27FC236}">
                      <a16:creationId xmlns:a16="http://schemas.microsoft.com/office/drawing/2014/main" id="{92C391A5-EC19-4322-8B60-65B70584333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187124"/>
                  <a:ext cx="67873" cy="68396"/>
                </a:xfrm>
                <a:prstGeom prst="line">
                  <a:avLst/>
                </a:prstGeom>
                <a:ln w="127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1" name="Connecteur droit 660">
                  <a:extLst>
                    <a:ext uri="{FF2B5EF4-FFF2-40B4-BE49-F238E27FC236}">
                      <a16:creationId xmlns:a16="http://schemas.microsoft.com/office/drawing/2014/main" id="{4AC149A0-7657-4ACA-BAC0-53A86E161DB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41491" y="1238421"/>
                  <a:ext cx="67873" cy="68396"/>
                </a:xfrm>
                <a:prstGeom prst="line">
                  <a:avLst/>
                </a:prstGeom>
                <a:ln w="127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2" name="Connecteur droit 661">
                  <a:extLst>
                    <a:ext uri="{FF2B5EF4-FFF2-40B4-BE49-F238E27FC236}">
                      <a16:creationId xmlns:a16="http://schemas.microsoft.com/office/drawing/2014/main" id="{94FED3B4-951E-4D92-86D9-459BE9894B7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294328"/>
                  <a:ext cx="67873" cy="68396"/>
                </a:xfrm>
                <a:prstGeom prst="line">
                  <a:avLst/>
                </a:prstGeom>
                <a:ln w="127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cxnSp>
        <p:nvCxnSpPr>
          <p:cNvPr id="689" name="Connecteur droit 688">
            <a:extLst>
              <a:ext uri="{FF2B5EF4-FFF2-40B4-BE49-F238E27FC236}">
                <a16:creationId xmlns:a16="http://schemas.microsoft.com/office/drawing/2014/main" id="{5BAFF250-9027-4B3C-B456-E4A612D09E22}"/>
              </a:ext>
            </a:extLst>
          </p:cNvPr>
          <p:cNvCxnSpPr>
            <a:cxnSpLocks/>
            <a:stCxn id="298" idx="2"/>
            <a:endCxn id="654" idx="7"/>
          </p:cNvCxnSpPr>
          <p:nvPr/>
        </p:nvCxnSpPr>
        <p:spPr>
          <a:xfrm flipH="1">
            <a:off x="7777298" y="2427850"/>
            <a:ext cx="1231731" cy="989923"/>
          </a:xfrm>
          <a:prstGeom prst="line">
            <a:avLst/>
          </a:prstGeom>
          <a:ln w="127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7" name="Rectangle 696">
            <a:extLst>
              <a:ext uri="{FF2B5EF4-FFF2-40B4-BE49-F238E27FC236}">
                <a16:creationId xmlns:a16="http://schemas.microsoft.com/office/drawing/2014/main" id="{9B2DD1A4-BB1B-477C-89CE-EAD8901EE0CF}"/>
              </a:ext>
            </a:extLst>
          </p:cNvPr>
          <p:cNvSpPr/>
          <p:nvPr/>
        </p:nvSpPr>
        <p:spPr>
          <a:xfrm>
            <a:off x="5373977" y="4369943"/>
            <a:ext cx="369965" cy="118015"/>
          </a:xfrm>
          <a:prstGeom prst="rect">
            <a:avLst/>
          </a:prstGeom>
          <a:solidFill>
            <a:schemeClr val="bg1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698" name="Connecteur droit 697">
            <a:extLst>
              <a:ext uri="{FF2B5EF4-FFF2-40B4-BE49-F238E27FC236}">
                <a16:creationId xmlns:a16="http://schemas.microsoft.com/office/drawing/2014/main" id="{36AFE086-A449-4024-9894-CD5ABA50AC99}"/>
              </a:ext>
            </a:extLst>
          </p:cNvPr>
          <p:cNvCxnSpPr>
            <a:cxnSpLocks/>
          </p:cNvCxnSpPr>
          <p:nvPr/>
        </p:nvCxnSpPr>
        <p:spPr>
          <a:xfrm>
            <a:off x="5103958" y="4428950"/>
            <a:ext cx="265316" cy="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0" name="Rectangle 699">
            <a:extLst>
              <a:ext uri="{FF2B5EF4-FFF2-40B4-BE49-F238E27FC236}">
                <a16:creationId xmlns:a16="http://schemas.microsoft.com/office/drawing/2014/main" id="{FE0A3AEA-2B96-40C5-B7B6-81EB79FFB04A}"/>
              </a:ext>
            </a:extLst>
          </p:cNvPr>
          <p:cNvSpPr/>
          <p:nvPr/>
        </p:nvSpPr>
        <p:spPr>
          <a:xfrm>
            <a:off x="6009257" y="4369943"/>
            <a:ext cx="369965" cy="118015"/>
          </a:xfrm>
          <a:prstGeom prst="rect">
            <a:avLst/>
          </a:prstGeom>
          <a:solidFill>
            <a:schemeClr val="bg1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701" name="Connecteur droit 700">
            <a:extLst>
              <a:ext uri="{FF2B5EF4-FFF2-40B4-BE49-F238E27FC236}">
                <a16:creationId xmlns:a16="http://schemas.microsoft.com/office/drawing/2014/main" id="{B3ADEE06-25F7-4BBB-89CB-CA2DE5AD76BE}"/>
              </a:ext>
            </a:extLst>
          </p:cNvPr>
          <p:cNvCxnSpPr>
            <a:cxnSpLocks/>
            <a:stCxn id="697" idx="3"/>
            <a:endCxn id="700" idx="1"/>
          </p:cNvCxnSpPr>
          <p:nvPr/>
        </p:nvCxnSpPr>
        <p:spPr>
          <a:xfrm>
            <a:off x="5743942" y="4428950"/>
            <a:ext cx="265315" cy="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6" name="Groupe 705">
            <a:extLst>
              <a:ext uri="{FF2B5EF4-FFF2-40B4-BE49-F238E27FC236}">
                <a16:creationId xmlns:a16="http://schemas.microsoft.com/office/drawing/2014/main" id="{07B1A7D1-A5C3-4E28-A98F-54D3380DFA1D}"/>
              </a:ext>
            </a:extLst>
          </p:cNvPr>
          <p:cNvGrpSpPr/>
          <p:nvPr/>
        </p:nvGrpSpPr>
        <p:grpSpPr>
          <a:xfrm>
            <a:off x="5811558" y="4430570"/>
            <a:ext cx="148753" cy="319463"/>
            <a:chOff x="7018098" y="1530389"/>
            <a:chExt cx="223625" cy="510363"/>
          </a:xfrm>
        </p:grpSpPr>
        <p:cxnSp>
          <p:nvCxnSpPr>
            <p:cNvPr id="736" name="Connecteur droit 735">
              <a:extLst>
                <a:ext uri="{FF2B5EF4-FFF2-40B4-BE49-F238E27FC236}">
                  <a16:creationId xmlns:a16="http://schemas.microsoft.com/office/drawing/2014/main" id="{15780C17-C428-4CB0-BD67-9BEA1C077B92}"/>
                </a:ext>
              </a:extLst>
            </p:cNvPr>
            <p:cNvCxnSpPr/>
            <p:nvPr/>
          </p:nvCxnSpPr>
          <p:spPr>
            <a:xfrm>
              <a:off x="7124778" y="1530389"/>
              <a:ext cx="0" cy="183037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7" name="Connecteur droit 736">
              <a:extLst>
                <a:ext uri="{FF2B5EF4-FFF2-40B4-BE49-F238E27FC236}">
                  <a16:creationId xmlns:a16="http://schemas.microsoft.com/office/drawing/2014/main" id="{A2D045C7-5357-4FD7-8823-06B06BBA8290}"/>
                </a:ext>
              </a:extLst>
            </p:cNvPr>
            <p:cNvCxnSpPr/>
            <p:nvPr/>
          </p:nvCxnSpPr>
          <p:spPr>
            <a:xfrm>
              <a:off x="7018098" y="1713426"/>
              <a:ext cx="213360" cy="0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8" name="Connecteur droit 737">
              <a:extLst>
                <a:ext uri="{FF2B5EF4-FFF2-40B4-BE49-F238E27FC236}">
                  <a16:creationId xmlns:a16="http://schemas.microsoft.com/office/drawing/2014/main" id="{AE503503-866E-4B32-9FD5-7736EF5FB357}"/>
                </a:ext>
              </a:extLst>
            </p:cNvPr>
            <p:cNvCxnSpPr/>
            <p:nvPr/>
          </p:nvCxnSpPr>
          <p:spPr>
            <a:xfrm>
              <a:off x="7018098" y="1785650"/>
              <a:ext cx="213360" cy="0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9" name="Connecteur droit 738">
              <a:extLst>
                <a:ext uri="{FF2B5EF4-FFF2-40B4-BE49-F238E27FC236}">
                  <a16:creationId xmlns:a16="http://schemas.microsoft.com/office/drawing/2014/main" id="{8810F157-4918-4FFA-B92F-5775874478CE}"/>
                </a:ext>
              </a:extLst>
            </p:cNvPr>
            <p:cNvCxnSpPr/>
            <p:nvPr/>
          </p:nvCxnSpPr>
          <p:spPr>
            <a:xfrm>
              <a:off x="7124778" y="1784184"/>
              <a:ext cx="0" cy="183037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40" name="Groupe 739">
              <a:extLst>
                <a:ext uri="{FF2B5EF4-FFF2-40B4-BE49-F238E27FC236}">
                  <a16:creationId xmlns:a16="http://schemas.microsoft.com/office/drawing/2014/main" id="{AD043094-ED53-4D84-B3CD-479B5F0DC3B2}"/>
                </a:ext>
              </a:extLst>
            </p:cNvPr>
            <p:cNvGrpSpPr/>
            <p:nvPr/>
          </p:nvGrpSpPr>
          <p:grpSpPr>
            <a:xfrm rot="16200000">
              <a:off x="7093145" y="1892175"/>
              <a:ext cx="73531" cy="223624"/>
              <a:chOff x="1538662" y="1143263"/>
              <a:chExt cx="73531" cy="223624"/>
            </a:xfrm>
          </p:grpSpPr>
          <p:cxnSp>
            <p:nvCxnSpPr>
              <p:cNvPr id="741" name="Connecteur droit 740">
                <a:extLst>
                  <a:ext uri="{FF2B5EF4-FFF2-40B4-BE49-F238E27FC236}">
                    <a16:creationId xmlns:a16="http://schemas.microsoft.com/office/drawing/2014/main" id="{0877E18F-1840-42CF-A229-EABF84807E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12193" y="1143263"/>
                <a:ext cx="0" cy="223624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2" name="Connecteur droit 741">
                <a:extLst>
                  <a:ext uri="{FF2B5EF4-FFF2-40B4-BE49-F238E27FC236}">
                    <a16:creationId xmlns:a16="http://schemas.microsoft.com/office/drawing/2014/main" id="{1E29A941-A683-4B96-A100-C7208F26F05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187124"/>
                <a:ext cx="67873" cy="68396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3" name="Connecteur droit 742">
                <a:extLst>
                  <a:ext uri="{FF2B5EF4-FFF2-40B4-BE49-F238E27FC236}">
                    <a16:creationId xmlns:a16="http://schemas.microsoft.com/office/drawing/2014/main" id="{B1DB5D98-C0E8-421E-8067-B2BC1B9AF73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41491" y="1238421"/>
                <a:ext cx="67873" cy="68396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4" name="Connecteur droit 743">
                <a:extLst>
                  <a:ext uri="{FF2B5EF4-FFF2-40B4-BE49-F238E27FC236}">
                    <a16:creationId xmlns:a16="http://schemas.microsoft.com/office/drawing/2014/main" id="{B17C72DA-C021-47FD-AFCC-69A724478C4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294328"/>
                <a:ext cx="67873" cy="68396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707" name="Connecteur droit 706">
            <a:extLst>
              <a:ext uri="{FF2B5EF4-FFF2-40B4-BE49-F238E27FC236}">
                <a16:creationId xmlns:a16="http://schemas.microsoft.com/office/drawing/2014/main" id="{393BFDFB-C8E1-4D8B-AEA7-9A93923117E2}"/>
              </a:ext>
            </a:extLst>
          </p:cNvPr>
          <p:cNvCxnSpPr>
            <a:cxnSpLocks/>
            <a:stCxn id="700" idx="3"/>
          </p:cNvCxnSpPr>
          <p:nvPr/>
        </p:nvCxnSpPr>
        <p:spPr>
          <a:xfrm flipV="1">
            <a:off x="6379222" y="4426345"/>
            <a:ext cx="262910" cy="2606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8" name="Rectangle 707">
            <a:extLst>
              <a:ext uri="{FF2B5EF4-FFF2-40B4-BE49-F238E27FC236}">
                <a16:creationId xmlns:a16="http://schemas.microsoft.com/office/drawing/2014/main" id="{53756E44-6830-4A6F-859A-F2CD3BA57619}"/>
              </a:ext>
            </a:extLst>
          </p:cNvPr>
          <p:cNvSpPr/>
          <p:nvPr/>
        </p:nvSpPr>
        <p:spPr>
          <a:xfrm>
            <a:off x="6642132" y="4375435"/>
            <a:ext cx="369965" cy="118015"/>
          </a:xfrm>
          <a:prstGeom prst="rect">
            <a:avLst/>
          </a:prstGeom>
          <a:solidFill>
            <a:schemeClr val="bg1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709" name="Rectangle 708">
            <a:extLst>
              <a:ext uri="{FF2B5EF4-FFF2-40B4-BE49-F238E27FC236}">
                <a16:creationId xmlns:a16="http://schemas.microsoft.com/office/drawing/2014/main" id="{FBDBC426-3957-43B3-A5B9-39C58187035C}"/>
              </a:ext>
            </a:extLst>
          </p:cNvPr>
          <p:cNvSpPr/>
          <p:nvPr/>
        </p:nvSpPr>
        <p:spPr>
          <a:xfrm>
            <a:off x="7277412" y="4375435"/>
            <a:ext cx="369965" cy="118015"/>
          </a:xfrm>
          <a:prstGeom prst="rect">
            <a:avLst/>
          </a:prstGeom>
          <a:solidFill>
            <a:schemeClr val="bg1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cxnSp>
        <p:nvCxnSpPr>
          <p:cNvPr id="710" name="Connecteur droit 709">
            <a:extLst>
              <a:ext uri="{FF2B5EF4-FFF2-40B4-BE49-F238E27FC236}">
                <a16:creationId xmlns:a16="http://schemas.microsoft.com/office/drawing/2014/main" id="{7BA5CE98-BC23-48CB-B2B9-73517151E43C}"/>
              </a:ext>
            </a:extLst>
          </p:cNvPr>
          <p:cNvCxnSpPr>
            <a:cxnSpLocks/>
          </p:cNvCxnSpPr>
          <p:nvPr/>
        </p:nvCxnSpPr>
        <p:spPr>
          <a:xfrm>
            <a:off x="7012096" y="4423739"/>
            <a:ext cx="265315" cy="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1" name="Groupe 710">
            <a:extLst>
              <a:ext uri="{FF2B5EF4-FFF2-40B4-BE49-F238E27FC236}">
                <a16:creationId xmlns:a16="http://schemas.microsoft.com/office/drawing/2014/main" id="{22A7A154-CDEC-45A2-8282-6120ECF765EC}"/>
              </a:ext>
            </a:extLst>
          </p:cNvPr>
          <p:cNvGrpSpPr/>
          <p:nvPr/>
        </p:nvGrpSpPr>
        <p:grpSpPr>
          <a:xfrm>
            <a:off x="7064456" y="4423739"/>
            <a:ext cx="148753" cy="319463"/>
            <a:chOff x="7018098" y="1530389"/>
            <a:chExt cx="223625" cy="510363"/>
          </a:xfrm>
        </p:grpSpPr>
        <p:cxnSp>
          <p:nvCxnSpPr>
            <p:cNvPr id="727" name="Connecteur droit 726">
              <a:extLst>
                <a:ext uri="{FF2B5EF4-FFF2-40B4-BE49-F238E27FC236}">
                  <a16:creationId xmlns:a16="http://schemas.microsoft.com/office/drawing/2014/main" id="{6D840FC9-CC7F-427B-9141-61F5B5FBC4FC}"/>
                </a:ext>
              </a:extLst>
            </p:cNvPr>
            <p:cNvCxnSpPr/>
            <p:nvPr/>
          </p:nvCxnSpPr>
          <p:spPr>
            <a:xfrm>
              <a:off x="7124778" y="1530389"/>
              <a:ext cx="0" cy="183037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8" name="Connecteur droit 727">
              <a:extLst>
                <a:ext uri="{FF2B5EF4-FFF2-40B4-BE49-F238E27FC236}">
                  <a16:creationId xmlns:a16="http://schemas.microsoft.com/office/drawing/2014/main" id="{E53A65FD-1603-475F-85E8-87C5B7AA01A5}"/>
                </a:ext>
              </a:extLst>
            </p:cNvPr>
            <p:cNvCxnSpPr/>
            <p:nvPr/>
          </p:nvCxnSpPr>
          <p:spPr>
            <a:xfrm>
              <a:off x="7018098" y="1713426"/>
              <a:ext cx="213360" cy="0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9" name="Connecteur droit 728">
              <a:extLst>
                <a:ext uri="{FF2B5EF4-FFF2-40B4-BE49-F238E27FC236}">
                  <a16:creationId xmlns:a16="http://schemas.microsoft.com/office/drawing/2014/main" id="{FDDCCF5A-C2E0-477D-BFAD-0B0DFA69C149}"/>
                </a:ext>
              </a:extLst>
            </p:cNvPr>
            <p:cNvCxnSpPr/>
            <p:nvPr/>
          </p:nvCxnSpPr>
          <p:spPr>
            <a:xfrm>
              <a:off x="7018098" y="1785650"/>
              <a:ext cx="213360" cy="0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0" name="Connecteur droit 729">
              <a:extLst>
                <a:ext uri="{FF2B5EF4-FFF2-40B4-BE49-F238E27FC236}">
                  <a16:creationId xmlns:a16="http://schemas.microsoft.com/office/drawing/2014/main" id="{3DF11800-AF69-4A3C-BDB4-376C05DBC923}"/>
                </a:ext>
              </a:extLst>
            </p:cNvPr>
            <p:cNvCxnSpPr/>
            <p:nvPr/>
          </p:nvCxnSpPr>
          <p:spPr>
            <a:xfrm>
              <a:off x="7124778" y="1784184"/>
              <a:ext cx="0" cy="183037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31" name="Groupe 730">
              <a:extLst>
                <a:ext uri="{FF2B5EF4-FFF2-40B4-BE49-F238E27FC236}">
                  <a16:creationId xmlns:a16="http://schemas.microsoft.com/office/drawing/2014/main" id="{040ADB0A-6935-4DF7-9E82-C8917CFD2D76}"/>
                </a:ext>
              </a:extLst>
            </p:cNvPr>
            <p:cNvGrpSpPr/>
            <p:nvPr/>
          </p:nvGrpSpPr>
          <p:grpSpPr>
            <a:xfrm rot="16200000">
              <a:off x="7093145" y="1892175"/>
              <a:ext cx="73531" cy="223624"/>
              <a:chOff x="1538662" y="1143263"/>
              <a:chExt cx="73531" cy="223624"/>
            </a:xfrm>
          </p:grpSpPr>
          <p:cxnSp>
            <p:nvCxnSpPr>
              <p:cNvPr id="732" name="Connecteur droit 731">
                <a:extLst>
                  <a:ext uri="{FF2B5EF4-FFF2-40B4-BE49-F238E27FC236}">
                    <a16:creationId xmlns:a16="http://schemas.microsoft.com/office/drawing/2014/main" id="{73E19FD0-1090-4F34-BD13-AD6AC80D439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12193" y="1143263"/>
                <a:ext cx="0" cy="223624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3" name="Connecteur droit 732">
                <a:extLst>
                  <a:ext uri="{FF2B5EF4-FFF2-40B4-BE49-F238E27FC236}">
                    <a16:creationId xmlns:a16="http://schemas.microsoft.com/office/drawing/2014/main" id="{0DACCD59-9FF9-411F-A9B9-8BA8B60C684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187124"/>
                <a:ext cx="67873" cy="68396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4" name="Connecteur droit 733">
                <a:extLst>
                  <a:ext uri="{FF2B5EF4-FFF2-40B4-BE49-F238E27FC236}">
                    <a16:creationId xmlns:a16="http://schemas.microsoft.com/office/drawing/2014/main" id="{82A08E16-2097-4D26-B23D-E1E4E156684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41491" y="1238421"/>
                <a:ext cx="67873" cy="68396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5" name="Connecteur droit 734">
                <a:extLst>
                  <a:ext uri="{FF2B5EF4-FFF2-40B4-BE49-F238E27FC236}">
                    <a16:creationId xmlns:a16="http://schemas.microsoft.com/office/drawing/2014/main" id="{A3CFB91D-9C05-4A58-93EF-FA3CA39FE2F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294328"/>
                <a:ext cx="67873" cy="68396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712" name="Connecteur droit 711">
            <a:extLst>
              <a:ext uri="{FF2B5EF4-FFF2-40B4-BE49-F238E27FC236}">
                <a16:creationId xmlns:a16="http://schemas.microsoft.com/office/drawing/2014/main" id="{D985102F-0872-4DCA-B25E-8066ED3377D4}"/>
              </a:ext>
            </a:extLst>
          </p:cNvPr>
          <p:cNvCxnSpPr>
            <a:cxnSpLocks/>
            <a:endCxn id="718" idx="6"/>
          </p:cNvCxnSpPr>
          <p:nvPr/>
        </p:nvCxnSpPr>
        <p:spPr>
          <a:xfrm flipV="1">
            <a:off x="7645491" y="4423460"/>
            <a:ext cx="136260" cy="2943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3" name="Ellipse 712">
            <a:extLst>
              <a:ext uri="{FF2B5EF4-FFF2-40B4-BE49-F238E27FC236}">
                <a16:creationId xmlns:a16="http://schemas.microsoft.com/office/drawing/2014/main" id="{29975CAC-1C29-41CD-8195-E8EC5423BA39}"/>
              </a:ext>
            </a:extLst>
          </p:cNvPr>
          <p:cNvSpPr/>
          <p:nvPr/>
        </p:nvSpPr>
        <p:spPr>
          <a:xfrm>
            <a:off x="5224607" y="4414964"/>
            <a:ext cx="30412" cy="28618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grpSp>
        <p:nvGrpSpPr>
          <p:cNvPr id="757" name="Groupe 756">
            <a:extLst>
              <a:ext uri="{FF2B5EF4-FFF2-40B4-BE49-F238E27FC236}">
                <a16:creationId xmlns:a16="http://schemas.microsoft.com/office/drawing/2014/main" id="{92B6552C-5DBC-4A51-9BF4-95F8A6D48186}"/>
              </a:ext>
            </a:extLst>
          </p:cNvPr>
          <p:cNvGrpSpPr/>
          <p:nvPr/>
        </p:nvGrpSpPr>
        <p:grpSpPr>
          <a:xfrm>
            <a:off x="391432" y="4341047"/>
            <a:ext cx="894573" cy="139978"/>
            <a:chOff x="3792057" y="3484869"/>
            <a:chExt cx="894573" cy="139978"/>
          </a:xfrm>
        </p:grpSpPr>
        <p:sp>
          <p:nvSpPr>
            <p:cNvPr id="696" name="Rectangle 695">
              <a:extLst>
                <a:ext uri="{FF2B5EF4-FFF2-40B4-BE49-F238E27FC236}">
                  <a16:creationId xmlns:a16="http://schemas.microsoft.com/office/drawing/2014/main" id="{0CB73605-1197-4CC8-8E21-E6D46AB3AC4E}"/>
                </a:ext>
              </a:extLst>
            </p:cNvPr>
            <p:cNvSpPr/>
            <p:nvPr/>
          </p:nvSpPr>
          <p:spPr>
            <a:xfrm>
              <a:off x="4316665" y="3501341"/>
              <a:ext cx="369965" cy="11801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cxnSp>
          <p:nvCxnSpPr>
            <p:cNvPr id="699" name="Connecteur droit 698">
              <a:extLst>
                <a:ext uri="{FF2B5EF4-FFF2-40B4-BE49-F238E27FC236}">
                  <a16:creationId xmlns:a16="http://schemas.microsoft.com/office/drawing/2014/main" id="{73A1C50E-E7AF-4E66-8B09-D94E69C96EDE}"/>
                </a:ext>
              </a:extLst>
            </p:cNvPr>
            <p:cNvCxnSpPr>
              <a:cxnSpLocks/>
            </p:cNvCxnSpPr>
            <p:nvPr/>
          </p:nvCxnSpPr>
          <p:spPr>
            <a:xfrm>
              <a:off x="3840711" y="3554858"/>
              <a:ext cx="475954" cy="5490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02" name="Groupe 701">
              <a:extLst>
                <a:ext uri="{FF2B5EF4-FFF2-40B4-BE49-F238E27FC236}">
                  <a16:creationId xmlns:a16="http://schemas.microsoft.com/office/drawing/2014/main" id="{81C50A4E-C950-4851-B9E9-A431FCC142C9}"/>
                </a:ext>
              </a:extLst>
            </p:cNvPr>
            <p:cNvGrpSpPr/>
            <p:nvPr/>
          </p:nvGrpSpPr>
          <p:grpSpPr>
            <a:xfrm>
              <a:off x="3792057" y="3484869"/>
              <a:ext cx="48912" cy="139978"/>
              <a:chOff x="1538662" y="1143263"/>
              <a:chExt cx="73531" cy="223624"/>
            </a:xfrm>
          </p:grpSpPr>
          <p:cxnSp>
            <p:nvCxnSpPr>
              <p:cNvPr id="749" name="Connecteur droit 748">
                <a:extLst>
                  <a:ext uri="{FF2B5EF4-FFF2-40B4-BE49-F238E27FC236}">
                    <a16:creationId xmlns:a16="http://schemas.microsoft.com/office/drawing/2014/main" id="{C9DDD7CA-FFE7-4225-B19D-3A4D6BE734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12193" y="1143263"/>
                <a:ext cx="0" cy="223624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0" name="Connecteur droit 749">
                <a:extLst>
                  <a:ext uri="{FF2B5EF4-FFF2-40B4-BE49-F238E27FC236}">
                    <a16:creationId xmlns:a16="http://schemas.microsoft.com/office/drawing/2014/main" id="{B88315C7-C7E9-40B8-9B2C-1C073397A55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187124"/>
                <a:ext cx="67873" cy="68396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1" name="Connecteur droit 750">
                <a:extLst>
                  <a:ext uri="{FF2B5EF4-FFF2-40B4-BE49-F238E27FC236}">
                    <a16:creationId xmlns:a16="http://schemas.microsoft.com/office/drawing/2014/main" id="{0E05AF15-E1A5-4E77-B129-6EA7D12EC43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41491" y="1238421"/>
                <a:ext cx="67873" cy="68396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2" name="Connecteur droit 751">
                <a:extLst>
                  <a:ext uri="{FF2B5EF4-FFF2-40B4-BE49-F238E27FC236}">
                    <a16:creationId xmlns:a16="http://schemas.microsoft.com/office/drawing/2014/main" id="{DC5D78E2-38D7-4662-9140-15E143E4C0E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294328"/>
                <a:ext cx="67873" cy="68396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14" name="Ellipse 713">
              <a:extLst>
                <a:ext uri="{FF2B5EF4-FFF2-40B4-BE49-F238E27FC236}">
                  <a16:creationId xmlns:a16="http://schemas.microsoft.com/office/drawing/2014/main" id="{C78FEADF-FBDD-4C5F-82BF-A9A8DD86B7DF}"/>
                </a:ext>
              </a:extLst>
            </p:cNvPr>
            <p:cNvSpPr/>
            <p:nvPr/>
          </p:nvSpPr>
          <p:spPr>
            <a:xfrm>
              <a:off x="4015902" y="3501341"/>
              <a:ext cx="132654" cy="114573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</p:grpSp>
      <p:sp>
        <p:nvSpPr>
          <p:cNvPr id="715" name="Ellipse 714">
            <a:extLst>
              <a:ext uri="{FF2B5EF4-FFF2-40B4-BE49-F238E27FC236}">
                <a16:creationId xmlns:a16="http://schemas.microsoft.com/office/drawing/2014/main" id="{CF3A4986-7B40-4119-BE9A-73FFCF56318F}"/>
              </a:ext>
            </a:extLst>
          </p:cNvPr>
          <p:cNvSpPr/>
          <p:nvPr/>
        </p:nvSpPr>
        <p:spPr>
          <a:xfrm>
            <a:off x="5867314" y="4416325"/>
            <a:ext cx="30412" cy="28618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716" name="Ellipse 715">
            <a:extLst>
              <a:ext uri="{FF2B5EF4-FFF2-40B4-BE49-F238E27FC236}">
                <a16:creationId xmlns:a16="http://schemas.microsoft.com/office/drawing/2014/main" id="{ECD37379-D7E9-4C65-8676-37611FFEE12E}"/>
              </a:ext>
            </a:extLst>
          </p:cNvPr>
          <p:cNvSpPr/>
          <p:nvPr/>
        </p:nvSpPr>
        <p:spPr>
          <a:xfrm>
            <a:off x="6495471" y="4414964"/>
            <a:ext cx="30412" cy="28618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717" name="Ellipse 716">
            <a:extLst>
              <a:ext uri="{FF2B5EF4-FFF2-40B4-BE49-F238E27FC236}">
                <a16:creationId xmlns:a16="http://schemas.microsoft.com/office/drawing/2014/main" id="{861CCE11-AF3B-4468-B9D8-714CD19401DF}"/>
              </a:ext>
            </a:extLst>
          </p:cNvPr>
          <p:cNvSpPr/>
          <p:nvPr/>
        </p:nvSpPr>
        <p:spPr>
          <a:xfrm>
            <a:off x="7120212" y="4410348"/>
            <a:ext cx="30412" cy="28618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718" name="Ellipse 717">
            <a:extLst>
              <a:ext uri="{FF2B5EF4-FFF2-40B4-BE49-F238E27FC236}">
                <a16:creationId xmlns:a16="http://schemas.microsoft.com/office/drawing/2014/main" id="{B44D8078-D974-4A49-878D-5D95042191EA}"/>
              </a:ext>
            </a:extLst>
          </p:cNvPr>
          <p:cNvSpPr/>
          <p:nvPr/>
        </p:nvSpPr>
        <p:spPr>
          <a:xfrm>
            <a:off x="7751339" y="4409151"/>
            <a:ext cx="30412" cy="28618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grpSp>
        <p:nvGrpSpPr>
          <p:cNvPr id="719" name="Groupe 718">
            <a:extLst>
              <a:ext uri="{FF2B5EF4-FFF2-40B4-BE49-F238E27FC236}">
                <a16:creationId xmlns:a16="http://schemas.microsoft.com/office/drawing/2014/main" id="{8F4BBD5A-6C8B-4ACE-ACCE-22100F341B82}"/>
              </a:ext>
            </a:extLst>
          </p:cNvPr>
          <p:cNvGrpSpPr/>
          <p:nvPr/>
        </p:nvGrpSpPr>
        <p:grpSpPr>
          <a:xfrm>
            <a:off x="7691561" y="4098848"/>
            <a:ext cx="148747" cy="324612"/>
            <a:chOff x="7249709" y="320635"/>
            <a:chExt cx="223617" cy="518588"/>
          </a:xfrm>
        </p:grpSpPr>
        <p:cxnSp>
          <p:nvCxnSpPr>
            <p:cNvPr id="720" name="Connecteur droit 719">
              <a:extLst>
                <a:ext uri="{FF2B5EF4-FFF2-40B4-BE49-F238E27FC236}">
                  <a16:creationId xmlns:a16="http://schemas.microsoft.com/office/drawing/2014/main" id="{932B18D0-340B-4D4C-8C7F-F2B9C4004AD1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7361517" y="392775"/>
              <a:ext cx="1" cy="446448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1" name="Ellipse 720">
              <a:extLst>
                <a:ext uri="{FF2B5EF4-FFF2-40B4-BE49-F238E27FC236}">
                  <a16:creationId xmlns:a16="http://schemas.microsoft.com/office/drawing/2014/main" id="{71180F41-8F1B-487B-AC68-421663AA1142}"/>
                </a:ext>
              </a:extLst>
            </p:cNvPr>
            <p:cNvSpPr/>
            <p:nvPr/>
          </p:nvSpPr>
          <p:spPr>
            <a:xfrm rot="10800000">
              <a:off x="7261806" y="506257"/>
              <a:ext cx="199423" cy="183038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grpSp>
          <p:nvGrpSpPr>
            <p:cNvPr id="722" name="Groupe 721">
              <a:extLst>
                <a:ext uri="{FF2B5EF4-FFF2-40B4-BE49-F238E27FC236}">
                  <a16:creationId xmlns:a16="http://schemas.microsoft.com/office/drawing/2014/main" id="{5520D302-A950-48E2-966F-D001CDA9D6AB}"/>
                </a:ext>
              </a:extLst>
            </p:cNvPr>
            <p:cNvGrpSpPr/>
            <p:nvPr/>
          </p:nvGrpSpPr>
          <p:grpSpPr>
            <a:xfrm rot="5400000">
              <a:off x="7325822" y="244522"/>
              <a:ext cx="71391" cy="223617"/>
              <a:chOff x="1538662" y="1143263"/>
              <a:chExt cx="73531" cy="223624"/>
            </a:xfrm>
          </p:grpSpPr>
          <p:cxnSp>
            <p:nvCxnSpPr>
              <p:cNvPr id="723" name="Connecteur droit 722">
                <a:extLst>
                  <a:ext uri="{FF2B5EF4-FFF2-40B4-BE49-F238E27FC236}">
                    <a16:creationId xmlns:a16="http://schemas.microsoft.com/office/drawing/2014/main" id="{2D35F519-F3E7-409B-A95A-DA150DA0FA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12193" y="1143263"/>
                <a:ext cx="0" cy="223624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4" name="Connecteur droit 723">
                <a:extLst>
                  <a:ext uri="{FF2B5EF4-FFF2-40B4-BE49-F238E27FC236}">
                    <a16:creationId xmlns:a16="http://schemas.microsoft.com/office/drawing/2014/main" id="{55FD8D94-8455-4A6F-9B74-6D83416C11C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187124"/>
                <a:ext cx="67873" cy="68396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5" name="Connecteur droit 724">
                <a:extLst>
                  <a:ext uri="{FF2B5EF4-FFF2-40B4-BE49-F238E27FC236}">
                    <a16:creationId xmlns:a16="http://schemas.microsoft.com/office/drawing/2014/main" id="{A6946A25-B786-4475-9CD1-D5019CEE844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41491" y="1238421"/>
                <a:ext cx="67873" cy="68396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6" name="Connecteur droit 725">
                <a:extLst>
                  <a:ext uri="{FF2B5EF4-FFF2-40B4-BE49-F238E27FC236}">
                    <a16:creationId xmlns:a16="http://schemas.microsoft.com/office/drawing/2014/main" id="{C6EEF608-EE64-4F9D-895F-4D2C021A800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294328"/>
                <a:ext cx="67873" cy="68396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74" name="Rectangle 773">
            <a:extLst>
              <a:ext uri="{FF2B5EF4-FFF2-40B4-BE49-F238E27FC236}">
                <a16:creationId xmlns:a16="http://schemas.microsoft.com/office/drawing/2014/main" id="{DB803C90-BD26-4F82-949D-ADDFE78E2E46}"/>
              </a:ext>
            </a:extLst>
          </p:cNvPr>
          <p:cNvSpPr/>
          <p:nvPr/>
        </p:nvSpPr>
        <p:spPr>
          <a:xfrm>
            <a:off x="4112430" y="4369943"/>
            <a:ext cx="369965" cy="118015"/>
          </a:xfrm>
          <a:prstGeom prst="rect">
            <a:avLst/>
          </a:prstGeom>
          <a:solidFill>
            <a:schemeClr val="bg1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775" name="Connecteur droit 774">
            <a:extLst>
              <a:ext uri="{FF2B5EF4-FFF2-40B4-BE49-F238E27FC236}">
                <a16:creationId xmlns:a16="http://schemas.microsoft.com/office/drawing/2014/main" id="{35288A16-C28C-4DAC-A8B1-46DCE0F3D257}"/>
              </a:ext>
            </a:extLst>
          </p:cNvPr>
          <p:cNvCxnSpPr>
            <a:cxnSpLocks/>
          </p:cNvCxnSpPr>
          <p:nvPr/>
        </p:nvCxnSpPr>
        <p:spPr>
          <a:xfrm>
            <a:off x="3842411" y="4428950"/>
            <a:ext cx="265316" cy="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6" name="Rectangle 775">
            <a:extLst>
              <a:ext uri="{FF2B5EF4-FFF2-40B4-BE49-F238E27FC236}">
                <a16:creationId xmlns:a16="http://schemas.microsoft.com/office/drawing/2014/main" id="{5F4BB4C6-79B1-42A9-9A57-DBD199D8E62F}"/>
              </a:ext>
            </a:extLst>
          </p:cNvPr>
          <p:cNvSpPr/>
          <p:nvPr/>
        </p:nvSpPr>
        <p:spPr>
          <a:xfrm>
            <a:off x="4747710" y="4369943"/>
            <a:ext cx="369965" cy="118015"/>
          </a:xfrm>
          <a:prstGeom prst="rect">
            <a:avLst/>
          </a:prstGeom>
          <a:solidFill>
            <a:schemeClr val="bg1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777" name="Connecteur droit 776">
            <a:extLst>
              <a:ext uri="{FF2B5EF4-FFF2-40B4-BE49-F238E27FC236}">
                <a16:creationId xmlns:a16="http://schemas.microsoft.com/office/drawing/2014/main" id="{47134C98-9328-4141-93CC-EDC5BAF4F0A2}"/>
              </a:ext>
            </a:extLst>
          </p:cNvPr>
          <p:cNvCxnSpPr>
            <a:cxnSpLocks/>
            <a:stCxn id="774" idx="3"/>
            <a:endCxn id="776" idx="1"/>
          </p:cNvCxnSpPr>
          <p:nvPr/>
        </p:nvCxnSpPr>
        <p:spPr>
          <a:xfrm>
            <a:off x="4482395" y="4428950"/>
            <a:ext cx="265315" cy="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8" name="Groupe 777">
            <a:extLst>
              <a:ext uri="{FF2B5EF4-FFF2-40B4-BE49-F238E27FC236}">
                <a16:creationId xmlns:a16="http://schemas.microsoft.com/office/drawing/2014/main" id="{94992091-A03D-4196-829D-93B14C4C70DB}"/>
              </a:ext>
            </a:extLst>
          </p:cNvPr>
          <p:cNvGrpSpPr/>
          <p:nvPr/>
        </p:nvGrpSpPr>
        <p:grpSpPr>
          <a:xfrm>
            <a:off x="4550011" y="4430570"/>
            <a:ext cx="148753" cy="319463"/>
            <a:chOff x="7018098" y="1530389"/>
            <a:chExt cx="223625" cy="510363"/>
          </a:xfrm>
        </p:grpSpPr>
        <p:cxnSp>
          <p:nvCxnSpPr>
            <p:cNvPr id="779" name="Connecteur droit 778">
              <a:extLst>
                <a:ext uri="{FF2B5EF4-FFF2-40B4-BE49-F238E27FC236}">
                  <a16:creationId xmlns:a16="http://schemas.microsoft.com/office/drawing/2014/main" id="{C5BDA81D-17EB-4FB0-82E0-A208FA792BF3}"/>
                </a:ext>
              </a:extLst>
            </p:cNvPr>
            <p:cNvCxnSpPr/>
            <p:nvPr/>
          </p:nvCxnSpPr>
          <p:spPr>
            <a:xfrm>
              <a:off x="7124778" y="1530389"/>
              <a:ext cx="0" cy="183037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0" name="Connecteur droit 779">
              <a:extLst>
                <a:ext uri="{FF2B5EF4-FFF2-40B4-BE49-F238E27FC236}">
                  <a16:creationId xmlns:a16="http://schemas.microsoft.com/office/drawing/2014/main" id="{CFCD4C2F-88DC-469B-9536-AA59106A1E9E}"/>
                </a:ext>
              </a:extLst>
            </p:cNvPr>
            <p:cNvCxnSpPr/>
            <p:nvPr/>
          </p:nvCxnSpPr>
          <p:spPr>
            <a:xfrm>
              <a:off x="7018098" y="1713426"/>
              <a:ext cx="213360" cy="0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1" name="Connecteur droit 780">
              <a:extLst>
                <a:ext uri="{FF2B5EF4-FFF2-40B4-BE49-F238E27FC236}">
                  <a16:creationId xmlns:a16="http://schemas.microsoft.com/office/drawing/2014/main" id="{0D2FF5D5-B15B-4E6F-86FA-86D0BED9B239}"/>
                </a:ext>
              </a:extLst>
            </p:cNvPr>
            <p:cNvCxnSpPr/>
            <p:nvPr/>
          </p:nvCxnSpPr>
          <p:spPr>
            <a:xfrm>
              <a:off x="7018098" y="1785650"/>
              <a:ext cx="213360" cy="0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2" name="Connecteur droit 781">
              <a:extLst>
                <a:ext uri="{FF2B5EF4-FFF2-40B4-BE49-F238E27FC236}">
                  <a16:creationId xmlns:a16="http://schemas.microsoft.com/office/drawing/2014/main" id="{B2DB159F-BAE5-48C4-AA7F-AED9B9FFD4CE}"/>
                </a:ext>
              </a:extLst>
            </p:cNvPr>
            <p:cNvCxnSpPr/>
            <p:nvPr/>
          </p:nvCxnSpPr>
          <p:spPr>
            <a:xfrm>
              <a:off x="7124778" y="1784184"/>
              <a:ext cx="0" cy="183037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83" name="Groupe 782">
              <a:extLst>
                <a:ext uri="{FF2B5EF4-FFF2-40B4-BE49-F238E27FC236}">
                  <a16:creationId xmlns:a16="http://schemas.microsoft.com/office/drawing/2014/main" id="{7274FA32-5849-4C4D-8E02-CBDF2C49E6E7}"/>
                </a:ext>
              </a:extLst>
            </p:cNvPr>
            <p:cNvGrpSpPr/>
            <p:nvPr/>
          </p:nvGrpSpPr>
          <p:grpSpPr>
            <a:xfrm rot="16200000">
              <a:off x="7093145" y="1892175"/>
              <a:ext cx="73531" cy="223624"/>
              <a:chOff x="1538662" y="1143263"/>
              <a:chExt cx="73531" cy="223624"/>
            </a:xfrm>
          </p:grpSpPr>
          <p:cxnSp>
            <p:nvCxnSpPr>
              <p:cNvPr id="784" name="Connecteur droit 783">
                <a:extLst>
                  <a:ext uri="{FF2B5EF4-FFF2-40B4-BE49-F238E27FC236}">
                    <a16:creationId xmlns:a16="http://schemas.microsoft.com/office/drawing/2014/main" id="{7C08A47E-287F-4BC0-892E-75CE645218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12193" y="1143263"/>
                <a:ext cx="0" cy="223624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5" name="Connecteur droit 784">
                <a:extLst>
                  <a:ext uri="{FF2B5EF4-FFF2-40B4-BE49-F238E27FC236}">
                    <a16:creationId xmlns:a16="http://schemas.microsoft.com/office/drawing/2014/main" id="{E349C874-DACE-4087-9ABB-5E47471BCA7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187124"/>
                <a:ext cx="67873" cy="68396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6" name="Connecteur droit 785">
                <a:extLst>
                  <a:ext uri="{FF2B5EF4-FFF2-40B4-BE49-F238E27FC236}">
                    <a16:creationId xmlns:a16="http://schemas.microsoft.com/office/drawing/2014/main" id="{A5967CC2-3242-4DD5-B902-93E6AE94B60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41491" y="1238421"/>
                <a:ext cx="67873" cy="68396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7" name="Connecteur droit 786">
                <a:extLst>
                  <a:ext uri="{FF2B5EF4-FFF2-40B4-BE49-F238E27FC236}">
                    <a16:creationId xmlns:a16="http://schemas.microsoft.com/office/drawing/2014/main" id="{416066DB-C863-43D2-A5B3-066A57C3A9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294328"/>
                <a:ext cx="67873" cy="68396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88" name="Ellipse 787">
            <a:extLst>
              <a:ext uri="{FF2B5EF4-FFF2-40B4-BE49-F238E27FC236}">
                <a16:creationId xmlns:a16="http://schemas.microsoft.com/office/drawing/2014/main" id="{B465406E-6F5D-425D-9F7D-0939ED2CD7E8}"/>
              </a:ext>
            </a:extLst>
          </p:cNvPr>
          <p:cNvSpPr/>
          <p:nvPr/>
        </p:nvSpPr>
        <p:spPr>
          <a:xfrm>
            <a:off x="3963060" y="4414964"/>
            <a:ext cx="30412" cy="28618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789" name="Ellipse 788">
            <a:extLst>
              <a:ext uri="{FF2B5EF4-FFF2-40B4-BE49-F238E27FC236}">
                <a16:creationId xmlns:a16="http://schemas.microsoft.com/office/drawing/2014/main" id="{5310A096-DBFC-4DD1-ACA6-39DD9A539DF7}"/>
              </a:ext>
            </a:extLst>
          </p:cNvPr>
          <p:cNvSpPr/>
          <p:nvPr/>
        </p:nvSpPr>
        <p:spPr>
          <a:xfrm>
            <a:off x="4605767" y="4416325"/>
            <a:ext cx="30412" cy="28618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790" name="Rectangle 789">
            <a:extLst>
              <a:ext uri="{FF2B5EF4-FFF2-40B4-BE49-F238E27FC236}">
                <a16:creationId xmlns:a16="http://schemas.microsoft.com/office/drawing/2014/main" id="{14AE6B69-2B57-434E-90ED-1985615445C0}"/>
              </a:ext>
            </a:extLst>
          </p:cNvPr>
          <p:cNvSpPr/>
          <p:nvPr/>
        </p:nvSpPr>
        <p:spPr>
          <a:xfrm>
            <a:off x="2832481" y="4376391"/>
            <a:ext cx="369965" cy="118015"/>
          </a:xfrm>
          <a:prstGeom prst="rect">
            <a:avLst/>
          </a:prstGeom>
          <a:solidFill>
            <a:schemeClr val="bg1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791" name="Connecteur droit 790">
            <a:extLst>
              <a:ext uri="{FF2B5EF4-FFF2-40B4-BE49-F238E27FC236}">
                <a16:creationId xmlns:a16="http://schemas.microsoft.com/office/drawing/2014/main" id="{5842093B-7A31-40BF-85C8-B01B377C0720}"/>
              </a:ext>
            </a:extLst>
          </p:cNvPr>
          <p:cNvCxnSpPr>
            <a:cxnSpLocks/>
          </p:cNvCxnSpPr>
          <p:nvPr/>
        </p:nvCxnSpPr>
        <p:spPr>
          <a:xfrm>
            <a:off x="2562462" y="4435398"/>
            <a:ext cx="265316" cy="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2" name="Rectangle 791">
            <a:extLst>
              <a:ext uri="{FF2B5EF4-FFF2-40B4-BE49-F238E27FC236}">
                <a16:creationId xmlns:a16="http://schemas.microsoft.com/office/drawing/2014/main" id="{66754EC2-17F7-4CAE-A8E3-E27D656BFD74}"/>
              </a:ext>
            </a:extLst>
          </p:cNvPr>
          <p:cNvSpPr/>
          <p:nvPr/>
        </p:nvSpPr>
        <p:spPr>
          <a:xfrm>
            <a:off x="3467761" y="4376391"/>
            <a:ext cx="369965" cy="118015"/>
          </a:xfrm>
          <a:prstGeom prst="rect">
            <a:avLst/>
          </a:prstGeom>
          <a:solidFill>
            <a:schemeClr val="bg1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793" name="Connecteur droit 792">
            <a:extLst>
              <a:ext uri="{FF2B5EF4-FFF2-40B4-BE49-F238E27FC236}">
                <a16:creationId xmlns:a16="http://schemas.microsoft.com/office/drawing/2014/main" id="{85C303ED-4A13-4B2F-94E5-5FEEE95C09CF}"/>
              </a:ext>
            </a:extLst>
          </p:cNvPr>
          <p:cNvCxnSpPr>
            <a:cxnSpLocks/>
            <a:stCxn id="790" idx="3"/>
            <a:endCxn id="792" idx="1"/>
          </p:cNvCxnSpPr>
          <p:nvPr/>
        </p:nvCxnSpPr>
        <p:spPr>
          <a:xfrm>
            <a:off x="3202446" y="4435398"/>
            <a:ext cx="265315" cy="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4" name="Groupe 793">
            <a:extLst>
              <a:ext uri="{FF2B5EF4-FFF2-40B4-BE49-F238E27FC236}">
                <a16:creationId xmlns:a16="http://schemas.microsoft.com/office/drawing/2014/main" id="{2BAC28AB-08C8-41B2-BDB0-196E576267EC}"/>
              </a:ext>
            </a:extLst>
          </p:cNvPr>
          <p:cNvGrpSpPr/>
          <p:nvPr/>
        </p:nvGrpSpPr>
        <p:grpSpPr>
          <a:xfrm>
            <a:off x="3270062" y="4437018"/>
            <a:ext cx="148753" cy="319463"/>
            <a:chOff x="7018098" y="1530389"/>
            <a:chExt cx="223625" cy="510363"/>
          </a:xfrm>
        </p:grpSpPr>
        <p:cxnSp>
          <p:nvCxnSpPr>
            <p:cNvPr id="795" name="Connecteur droit 794">
              <a:extLst>
                <a:ext uri="{FF2B5EF4-FFF2-40B4-BE49-F238E27FC236}">
                  <a16:creationId xmlns:a16="http://schemas.microsoft.com/office/drawing/2014/main" id="{8C2841F4-C957-4422-AA1D-51845F45FC06}"/>
                </a:ext>
              </a:extLst>
            </p:cNvPr>
            <p:cNvCxnSpPr/>
            <p:nvPr/>
          </p:nvCxnSpPr>
          <p:spPr>
            <a:xfrm>
              <a:off x="7124778" y="1530389"/>
              <a:ext cx="0" cy="183037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6" name="Connecteur droit 795">
              <a:extLst>
                <a:ext uri="{FF2B5EF4-FFF2-40B4-BE49-F238E27FC236}">
                  <a16:creationId xmlns:a16="http://schemas.microsoft.com/office/drawing/2014/main" id="{BB542561-192C-4461-B2EB-FEE535A7B149}"/>
                </a:ext>
              </a:extLst>
            </p:cNvPr>
            <p:cNvCxnSpPr/>
            <p:nvPr/>
          </p:nvCxnSpPr>
          <p:spPr>
            <a:xfrm>
              <a:off x="7018098" y="1713426"/>
              <a:ext cx="213360" cy="0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7" name="Connecteur droit 796">
              <a:extLst>
                <a:ext uri="{FF2B5EF4-FFF2-40B4-BE49-F238E27FC236}">
                  <a16:creationId xmlns:a16="http://schemas.microsoft.com/office/drawing/2014/main" id="{BCF06F87-B7C9-476D-AD7D-248FC8750484}"/>
                </a:ext>
              </a:extLst>
            </p:cNvPr>
            <p:cNvCxnSpPr/>
            <p:nvPr/>
          </p:nvCxnSpPr>
          <p:spPr>
            <a:xfrm>
              <a:off x="7018098" y="1785650"/>
              <a:ext cx="213360" cy="0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8" name="Connecteur droit 797">
              <a:extLst>
                <a:ext uri="{FF2B5EF4-FFF2-40B4-BE49-F238E27FC236}">
                  <a16:creationId xmlns:a16="http://schemas.microsoft.com/office/drawing/2014/main" id="{1EC634D7-250E-4666-90E3-06E5F5A1914B}"/>
                </a:ext>
              </a:extLst>
            </p:cNvPr>
            <p:cNvCxnSpPr/>
            <p:nvPr/>
          </p:nvCxnSpPr>
          <p:spPr>
            <a:xfrm>
              <a:off x="7124778" y="1784184"/>
              <a:ext cx="0" cy="183037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99" name="Groupe 798">
              <a:extLst>
                <a:ext uri="{FF2B5EF4-FFF2-40B4-BE49-F238E27FC236}">
                  <a16:creationId xmlns:a16="http://schemas.microsoft.com/office/drawing/2014/main" id="{BBFE7DBA-1CE1-40A6-B592-2B717C8874B8}"/>
                </a:ext>
              </a:extLst>
            </p:cNvPr>
            <p:cNvGrpSpPr/>
            <p:nvPr/>
          </p:nvGrpSpPr>
          <p:grpSpPr>
            <a:xfrm rot="16200000">
              <a:off x="7093145" y="1892175"/>
              <a:ext cx="73531" cy="223624"/>
              <a:chOff x="1538662" y="1143263"/>
              <a:chExt cx="73531" cy="223624"/>
            </a:xfrm>
          </p:grpSpPr>
          <p:cxnSp>
            <p:nvCxnSpPr>
              <p:cNvPr id="800" name="Connecteur droit 799">
                <a:extLst>
                  <a:ext uri="{FF2B5EF4-FFF2-40B4-BE49-F238E27FC236}">
                    <a16:creationId xmlns:a16="http://schemas.microsoft.com/office/drawing/2014/main" id="{EAD25D95-85EA-4567-BF51-286945FF353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12193" y="1143263"/>
                <a:ext cx="0" cy="223624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1" name="Connecteur droit 800">
                <a:extLst>
                  <a:ext uri="{FF2B5EF4-FFF2-40B4-BE49-F238E27FC236}">
                    <a16:creationId xmlns:a16="http://schemas.microsoft.com/office/drawing/2014/main" id="{F0E096F9-2628-4C4A-8EA6-AFAE8B69FED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187124"/>
                <a:ext cx="67873" cy="68396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2" name="Connecteur droit 801">
                <a:extLst>
                  <a:ext uri="{FF2B5EF4-FFF2-40B4-BE49-F238E27FC236}">
                    <a16:creationId xmlns:a16="http://schemas.microsoft.com/office/drawing/2014/main" id="{2038AE08-3B3C-4D0D-8196-1D0EA0C9C7F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41491" y="1238421"/>
                <a:ext cx="67873" cy="68396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3" name="Connecteur droit 802">
                <a:extLst>
                  <a:ext uri="{FF2B5EF4-FFF2-40B4-BE49-F238E27FC236}">
                    <a16:creationId xmlns:a16="http://schemas.microsoft.com/office/drawing/2014/main" id="{28200AB2-5CC4-42F8-A3F9-8FB5DDA5DAA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294328"/>
                <a:ext cx="67873" cy="68396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04" name="Ellipse 803">
            <a:extLst>
              <a:ext uri="{FF2B5EF4-FFF2-40B4-BE49-F238E27FC236}">
                <a16:creationId xmlns:a16="http://schemas.microsoft.com/office/drawing/2014/main" id="{17B53DAA-158F-45A9-A136-EC484970FA56}"/>
              </a:ext>
            </a:extLst>
          </p:cNvPr>
          <p:cNvSpPr/>
          <p:nvPr/>
        </p:nvSpPr>
        <p:spPr>
          <a:xfrm>
            <a:off x="2683111" y="4421412"/>
            <a:ext cx="30412" cy="28618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805" name="Ellipse 804">
            <a:extLst>
              <a:ext uri="{FF2B5EF4-FFF2-40B4-BE49-F238E27FC236}">
                <a16:creationId xmlns:a16="http://schemas.microsoft.com/office/drawing/2014/main" id="{750F4B90-B449-4D5E-AD70-C8D04D88D831}"/>
              </a:ext>
            </a:extLst>
          </p:cNvPr>
          <p:cNvSpPr/>
          <p:nvPr/>
        </p:nvSpPr>
        <p:spPr>
          <a:xfrm>
            <a:off x="3325818" y="4422773"/>
            <a:ext cx="30412" cy="28618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806" name="Rectangle 805">
            <a:extLst>
              <a:ext uri="{FF2B5EF4-FFF2-40B4-BE49-F238E27FC236}">
                <a16:creationId xmlns:a16="http://schemas.microsoft.com/office/drawing/2014/main" id="{A50B9010-3C80-4FAC-981B-F27EBCC7956B}"/>
              </a:ext>
            </a:extLst>
          </p:cNvPr>
          <p:cNvSpPr/>
          <p:nvPr/>
        </p:nvSpPr>
        <p:spPr>
          <a:xfrm>
            <a:off x="1564326" y="4363765"/>
            <a:ext cx="369965" cy="118015"/>
          </a:xfrm>
          <a:prstGeom prst="rect">
            <a:avLst/>
          </a:prstGeom>
          <a:solidFill>
            <a:schemeClr val="bg1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807" name="Connecteur droit 806">
            <a:extLst>
              <a:ext uri="{FF2B5EF4-FFF2-40B4-BE49-F238E27FC236}">
                <a16:creationId xmlns:a16="http://schemas.microsoft.com/office/drawing/2014/main" id="{C8437E94-3CFD-45B2-BCDA-226180697C68}"/>
              </a:ext>
            </a:extLst>
          </p:cNvPr>
          <p:cNvCxnSpPr>
            <a:cxnSpLocks/>
          </p:cNvCxnSpPr>
          <p:nvPr/>
        </p:nvCxnSpPr>
        <p:spPr>
          <a:xfrm>
            <a:off x="1294307" y="4422772"/>
            <a:ext cx="265316" cy="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8" name="Rectangle 807">
            <a:extLst>
              <a:ext uri="{FF2B5EF4-FFF2-40B4-BE49-F238E27FC236}">
                <a16:creationId xmlns:a16="http://schemas.microsoft.com/office/drawing/2014/main" id="{E1EAFEA5-1CE6-4BB9-A979-EB42D36D434D}"/>
              </a:ext>
            </a:extLst>
          </p:cNvPr>
          <p:cNvSpPr/>
          <p:nvPr/>
        </p:nvSpPr>
        <p:spPr>
          <a:xfrm>
            <a:off x="2199606" y="4363765"/>
            <a:ext cx="369965" cy="118015"/>
          </a:xfrm>
          <a:prstGeom prst="rect">
            <a:avLst/>
          </a:prstGeom>
          <a:solidFill>
            <a:schemeClr val="bg1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809" name="Connecteur droit 808">
            <a:extLst>
              <a:ext uri="{FF2B5EF4-FFF2-40B4-BE49-F238E27FC236}">
                <a16:creationId xmlns:a16="http://schemas.microsoft.com/office/drawing/2014/main" id="{8DF4418C-3D87-4B18-99CF-1B5AE387EC63}"/>
              </a:ext>
            </a:extLst>
          </p:cNvPr>
          <p:cNvCxnSpPr>
            <a:cxnSpLocks/>
            <a:stCxn id="806" idx="3"/>
            <a:endCxn id="808" idx="1"/>
          </p:cNvCxnSpPr>
          <p:nvPr/>
        </p:nvCxnSpPr>
        <p:spPr>
          <a:xfrm>
            <a:off x="1934291" y="4422772"/>
            <a:ext cx="265315" cy="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0" name="Groupe 809">
            <a:extLst>
              <a:ext uri="{FF2B5EF4-FFF2-40B4-BE49-F238E27FC236}">
                <a16:creationId xmlns:a16="http://schemas.microsoft.com/office/drawing/2014/main" id="{AD0487A6-5649-42DF-932B-69973846B8A2}"/>
              </a:ext>
            </a:extLst>
          </p:cNvPr>
          <p:cNvGrpSpPr/>
          <p:nvPr/>
        </p:nvGrpSpPr>
        <p:grpSpPr>
          <a:xfrm>
            <a:off x="2001907" y="4424392"/>
            <a:ext cx="148753" cy="319463"/>
            <a:chOff x="7018098" y="1530389"/>
            <a:chExt cx="223625" cy="510363"/>
          </a:xfrm>
        </p:grpSpPr>
        <p:cxnSp>
          <p:nvCxnSpPr>
            <p:cNvPr id="811" name="Connecteur droit 810">
              <a:extLst>
                <a:ext uri="{FF2B5EF4-FFF2-40B4-BE49-F238E27FC236}">
                  <a16:creationId xmlns:a16="http://schemas.microsoft.com/office/drawing/2014/main" id="{69766132-A18E-4790-B474-859EB3BDA6E5}"/>
                </a:ext>
              </a:extLst>
            </p:cNvPr>
            <p:cNvCxnSpPr/>
            <p:nvPr/>
          </p:nvCxnSpPr>
          <p:spPr>
            <a:xfrm>
              <a:off x="7124778" y="1530389"/>
              <a:ext cx="0" cy="183037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2" name="Connecteur droit 811">
              <a:extLst>
                <a:ext uri="{FF2B5EF4-FFF2-40B4-BE49-F238E27FC236}">
                  <a16:creationId xmlns:a16="http://schemas.microsoft.com/office/drawing/2014/main" id="{6C2FFDA7-2F5A-41C2-B9AC-57A92F8563F4}"/>
                </a:ext>
              </a:extLst>
            </p:cNvPr>
            <p:cNvCxnSpPr/>
            <p:nvPr/>
          </p:nvCxnSpPr>
          <p:spPr>
            <a:xfrm>
              <a:off x="7018098" y="1713426"/>
              <a:ext cx="213360" cy="0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3" name="Connecteur droit 812">
              <a:extLst>
                <a:ext uri="{FF2B5EF4-FFF2-40B4-BE49-F238E27FC236}">
                  <a16:creationId xmlns:a16="http://schemas.microsoft.com/office/drawing/2014/main" id="{17BCCB67-B05C-417D-B8E2-E8DACB6169A9}"/>
                </a:ext>
              </a:extLst>
            </p:cNvPr>
            <p:cNvCxnSpPr/>
            <p:nvPr/>
          </p:nvCxnSpPr>
          <p:spPr>
            <a:xfrm>
              <a:off x="7018098" y="1785650"/>
              <a:ext cx="213360" cy="0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4" name="Connecteur droit 813">
              <a:extLst>
                <a:ext uri="{FF2B5EF4-FFF2-40B4-BE49-F238E27FC236}">
                  <a16:creationId xmlns:a16="http://schemas.microsoft.com/office/drawing/2014/main" id="{CE7C4616-D227-4C25-B1A9-795423812F9D}"/>
                </a:ext>
              </a:extLst>
            </p:cNvPr>
            <p:cNvCxnSpPr/>
            <p:nvPr/>
          </p:nvCxnSpPr>
          <p:spPr>
            <a:xfrm>
              <a:off x="7124778" y="1784184"/>
              <a:ext cx="0" cy="183037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15" name="Groupe 814">
              <a:extLst>
                <a:ext uri="{FF2B5EF4-FFF2-40B4-BE49-F238E27FC236}">
                  <a16:creationId xmlns:a16="http://schemas.microsoft.com/office/drawing/2014/main" id="{61DDC72C-B3C8-464C-8FD3-B35ABBE8CEBA}"/>
                </a:ext>
              </a:extLst>
            </p:cNvPr>
            <p:cNvGrpSpPr/>
            <p:nvPr/>
          </p:nvGrpSpPr>
          <p:grpSpPr>
            <a:xfrm rot="16200000">
              <a:off x="7093145" y="1892175"/>
              <a:ext cx="73531" cy="223624"/>
              <a:chOff x="1538662" y="1143263"/>
              <a:chExt cx="73531" cy="223624"/>
            </a:xfrm>
          </p:grpSpPr>
          <p:cxnSp>
            <p:nvCxnSpPr>
              <p:cNvPr id="816" name="Connecteur droit 815">
                <a:extLst>
                  <a:ext uri="{FF2B5EF4-FFF2-40B4-BE49-F238E27FC236}">
                    <a16:creationId xmlns:a16="http://schemas.microsoft.com/office/drawing/2014/main" id="{05CB15E5-D081-4195-8B13-94CC7EC7D8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12193" y="1143263"/>
                <a:ext cx="0" cy="223624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7" name="Connecteur droit 816">
                <a:extLst>
                  <a:ext uri="{FF2B5EF4-FFF2-40B4-BE49-F238E27FC236}">
                    <a16:creationId xmlns:a16="http://schemas.microsoft.com/office/drawing/2014/main" id="{51D01790-39E4-4D3A-99F0-76C3F492A64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187124"/>
                <a:ext cx="67873" cy="68396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8" name="Connecteur droit 817">
                <a:extLst>
                  <a:ext uri="{FF2B5EF4-FFF2-40B4-BE49-F238E27FC236}">
                    <a16:creationId xmlns:a16="http://schemas.microsoft.com/office/drawing/2014/main" id="{865AA067-B609-4F9F-900F-70DDAC800BA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41491" y="1238421"/>
                <a:ext cx="67873" cy="68396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9" name="Connecteur droit 818">
                <a:extLst>
                  <a:ext uri="{FF2B5EF4-FFF2-40B4-BE49-F238E27FC236}">
                    <a16:creationId xmlns:a16="http://schemas.microsoft.com/office/drawing/2014/main" id="{21D26B24-0DC6-4D3B-A076-8B568831F61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294328"/>
                <a:ext cx="67873" cy="68396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20" name="Ellipse 819">
            <a:extLst>
              <a:ext uri="{FF2B5EF4-FFF2-40B4-BE49-F238E27FC236}">
                <a16:creationId xmlns:a16="http://schemas.microsoft.com/office/drawing/2014/main" id="{54AA2637-0CCE-491C-978D-1F6FB0651840}"/>
              </a:ext>
            </a:extLst>
          </p:cNvPr>
          <p:cNvSpPr/>
          <p:nvPr/>
        </p:nvSpPr>
        <p:spPr>
          <a:xfrm>
            <a:off x="1414956" y="4408786"/>
            <a:ext cx="30412" cy="28618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821" name="Ellipse 820">
            <a:extLst>
              <a:ext uri="{FF2B5EF4-FFF2-40B4-BE49-F238E27FC236}">
                <a16:creationId xmlns:a16="http://schemas.microsoft.com/office/drawing/2014/main" id="{8FD27596-8110-4B8D-BBC6-16C3C91D1685}"/>
              </a:ext>
            </a:extLst>
          </p:cNvPr>
          <p:cNvSpPr/>
          <p:nvPr/>
        </p:nvSpPr>
        <p:spPr>
          <a:xfrm>
            <a:off x="2057663" y="4410147"/>
            <a:ext cx="30412" cy="28618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824" name="ZoneTexte 823">
            <a:extLst>
              <a:ext uri="{FF2B5EF4-FFF2-40B4-BE49-F238E27FC236}">
                <a16:creationId xmlns:a16="http://schemas.microsoft.com/office/drawing/2014/main" id="{52F50E88-EC2B-4B96-B510-2A92E52D42CE}"/>
              </a:ext>
            </a:extLst>
          </p:cNvPr>
          <p:cNvSpPr txBox="1"/>
          <p:nvPr/>
        </p:nvSpPr>
        <p:spPr>
          <a:xfrm>
            <a:off x="4240431" y="3236551"/>
            <a:ext cx="9175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Roof TCd4</a:t>
            </a:r>
          </a:p>
        </p:txBody>
      </p:sp>
      <p:cxnSp>
        <p:nvCxnSpPr>
          <p:cNvPr id="826" name="Connecteur droit 825">
            <a:extLst>
              <a:ext uri="{FF2B5EF4-FFF2-40B4-BE49-F238E27FC236}">
                <a16:creationId xmlns:a16="http://schemas.microsoft.com/office/drawing/2014/main" id="{852E10AF-F5F2-45FA-9AA6-3946C87E3EA1}"/>
              </a:ext>
            </a:extLst>
          </p:cNvPr>
          <p:cNvCxnSpPr/>
          <p:nvPr/>
        </p:nvCxnSpPr>
        <p:spPr>
          <a:xfrm>
            <a:off x="5224266" y="3977445"/>
            <a:ext cx="10380" cy="7772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7" name="Connecteur droit 826">
            <a:extLst>
              <a:ext uri="{FF2B5EF4-FFF2-40B4-BE49-F238E27FC236}">
                <a16:creationId xmlns:a16="http://schemas.microsoft.com/office/drawing/2014/main" id="{D620A4D4-9CB7-4FBA-98F4-4FF115002292}"/>
              </a:ext>
            </a:extLst>
          </p:cNvPr>
          <p:cNvCxnSpPr/>
          <p:nvPr/>
        </p:nvCxnSpPr>
        <p:spPr>
          <a:xfrm>
            <a:off x="838739" y="3977281"/>
            <a:ext cx="10380" cy="7772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8" name="ZoneTexte 827">
            <a:extLst>
              <a:ext uri="{FF2B5EF4-FFF2-40B4-BE49-F238E27FC236}">
                <a16:creationId xmlns:a16="http://schemas.microsoft.com/office/drawing/2014/main" id="{E33B0F6A-B216-4262-99EA-27024CDCDB85}"/>
              </a:ext>
            </a:extLst>
          </p:cNvPr>
          <p:cNvSpPr txBox="1"/>
          <p:nvPr/>
        </p:nvSpPr>
        <p:spPr>
          <a:xfrm>
            <a:off x="6757453" y="4810829"/>
            <a:ext cx="7825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800" dirty="0" err="1"/>
              <a:t>Wooden</a:t>
            </a:r>
            <a:r>
              <a:rPr lang="fr-CH" sz="800" dirty="0"/>
              <a:t> </a:t>
            </a:r>
            <a:r>
              <a:rPr lang="fr-CH" sz="800" dirty="0" err="1"/>
              <a:t>Floor</a:t>
            </a:r>
            <a:endParaRPr lang="fr-CH" sz="800" dirty="0"/>
          </a:p>
        </p:txBody>
      </p:sp>
      <p:sp>
        <p:nvSpPr>
          <p:cNvPr id="829" name="ZoneTexte 828">
            <a:extLst>
              <a:ext uri="{FF2B5EF4-FFF2-40B4-BE49-F238E27FC236}">
                <a16:creationId xmlns:a16="http://schemas.microsoft.com/office/drawing/2014/main" id="{A3166B7F-2F76-43F2-930B-82728EF1DA60}"/>
              </a:ext>
            </a:extLst>
          </p:cNvPr>
          <p:cNvSpPr txBox="1"/>
          <p:nvPr/>
        </p:nvSpPr>
        <p:spPr>
          <a:xfrm>
            <a:off x="5525463" y="4811822"/>
            <a:ext cx="7825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800" dirty="0"/>
              <a:t>Air gap</a:t>
            </a:r>
          </a:p>
        </p:txBody>
      </p:sp>
      <p:sp>
        <p:nvSpPr>
          <p:cNvPr id="830" name="ZoneTexte 829">
            <a:extLst>
              <a:ext uri="{FF2B5EF4-FFF2-40B4-BE49-F238E27FC236}">
                <a16:creationId xmlns:a16="http://schemas.microsoft.com/office/drawing/2014/main" id="{3A927C9B-468C-49E1-A35B-B78572A9323F}"/>
              </a:ext>
            </a:extLst>
          </p:cNvPr>
          <p:cNvSpPr txBox="1"/>
          <p:nvPr/>
        </p:nvSpPr>
        <p:spPr>
          <a:xfrm>
            <a:off x="2436484" y="4026698"/>
            <a:ext cx="7825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800" dirty="0" err="1"/>
              <a:t>Dirt</a:t>
            </a:r>
            <a:r>
              <a:rPr lang="fr-CH" sz="800" dirty="0"/>
              <a:t> </a:t>
            </a:r>
            <a:r>
              <a:rPr lang="fr-CH" sz="800" dirty="0" err="1"/>
              <a:t>ground</a:t>
            </a:r>
            <a:r>
              <a:rPr lang="fr-CH" sz="800" dirty="0"/>
              <a:t> to 10m </a:t>
            </a:r>
            <a:r>
              <a:rPr lang="fr-CH" sz="800" dirty="0" err="1"/>
              <a:t>deep</a:t>
            </a:r>
            <a:endParaRPr lang="fr-CH" sz="800" dirty="0"/>
          </a:p>
        </p:txBody>
      </p:sp>
      <p:sp>
        <p:nvSpPr>
          <p:cNvPr id="831" name="ZoneTexte 830">
            <a:extLst>
              <a:ext uri="{FF2B5EF4-FFF2-40B4-BE49-F238E27FC236}">
                <a16:creationId xmlns:a16="http://schemas.microsoft.com/office/drawing/2014/main" id="{424F520C-0207-4644-BDC6-E93BBF538E4F}"/>
              </a:ext>
            </a:extLst>
          </p:cNvPr>
          <p:cNvSpPr txBox="1"/>
          <p:nvPr/>
        </p:nvSpPr>
        <p:spPr>
          <a:xfrm>
            <a:off x="6965312" y="3761309"/>
            <a:ext cx="7825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800" dirty="0"/>
              <a:t>insulation</a:t>
            </a:r>
          </a:p>
        </p:txBody>
      </p:sp>
      <p:sp>
        <p:nvSpPr>
          <p:cNvPr id="832" name="ZoneTexte 831">
            <a:extLst>
              <a:ext uri="{FF2B5EF4-FFF2-40B4-BE49-F238E27FC236}">
                <a16:creationId xmlns:a16="http://schemas.microsoft.com/office/drawing/2014/main" id="{FB3FB57A-7CFD-4AA7-9219-EBF85733309C}"/>
              </a:ext>
            </a:extLst>
          </p:cNvPr>
          <p:cNvSpPr txBox="1"/>
          <p:nvPr/>
        </p:nvSpPr>
        <p:spPr>
          <a:xfrm>
            <a:off x="6391966" y="2763095"/>
            <a:ext cx="7825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800" dirty="0"/>
              <a:t>Double </a:t>
            </a:r>
            <a:r>
              <a:rPr lang="fr-CH" sz="800" dirty="0" err="1"/>
              <a:t>glazed</a:t>
            </a:r>
            <a:endParaRPr lang="fr-CH" sz="800" dirty="0"/>
          </a:p>
        </p:txBody>
      </p:sp>
      <p:sp>
        <p:nvSpPr>
          <p:cNvPr id="833" name="ZoneTexte 832">
            <a:extLst>
              <a:ext uri="{FF2B5EF4-FFF2-40B4-BE49-F238E27FC236}">
                <a16:creationId xmlns:a16="http://schemas.microsoft.com/office/drawing/2014/main" id="{650E4FB1-C7B9-405F-AB35-C17ADE00A32D}"/>
              </a:ext>
            </a:extLst>
          </p:cNvPr>
          <p:cNvSpPr txBox="1"/>
          <p:nvPr/>
        </p:nvSpPr>
        <p:spPr>
          <a:xfrm>
            <a:off x="5569017" y="1589184"/>
            <a:ext cx="7825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800" dirty="0" err="1"/>
              <a:t>Concrete</a:t>
            </a:r>
            <a:endParaRPr lang="fr-CH" sz="800" dirty="0"/>
          </a:p>
        </p:txBody>
      </p:sp>
      <p:sp>
        <p:nvSpPr>
          <p:cNvPr id="834" name="ZoneTexte 833">
            <a:extLst>
              <a:ext uri="{FF2B5EF4-FFF2-40B4-BE49-F238E27FC236}">
                <a16:creationId xmlns:a16="http://schemas.microsoft.com/office/drawing/2014/main" id="{A6F7023D-EA6E-4A35-AAFD-23C19ED2D4EA}"/>
              </a:ext>
            </a:extLst>
          </p:cNvPr>
          <p:cNvSpPr txBox="1"/>
          <p:nvPr/>
        </p:nvSpPr>
        <p:spPr>
          <a:xfrm>
            <a:off x="6859193" y="1584531"/>
            <a:ext cx="7825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800" dirty="0"/>
              <a:t>Insulation</a:t>
            </a:r>
          </a:p>
        </p:txBody>
      </p:sp>
      <p:sp>
        <p:nvSpPr>
          <p:cNvPr id="835" name="ZoneTexte 834">
            <a:extLst>
              <a:ext uri="{FF2B5EF4-FFF2-40B4-BE49-F238E27FC236}">
                <a16:creationId xmlns:a16="http://schemas.microsoft.com/office/drawing/2014/main" id="{FC421FC7-6FC7-4504-8E86-6225212DBBD3}"/>
              </a:ext>
            </a:extLst>
          </p:cNvPr>
          <p:cNvSpPr txBox="1"/>
          <p:nvPr/>
        </p:nvSpPr>
        <p:spPr>
          <a:xfrm>
            <a:off x="9023045" y="1677233"/>
            <a:ext cx="7825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800" dirty="0"/>
              <a:t>Convection</a:t>
            </a:r>
          </a:p>
        </p:txBody>
      </p:sp>
      <p:sp>
        <p:nvSpPr>
          <p:cNvPr id="836" name="ZoneTexte 835">
            <a:extLst>
              <a:ext uri="{FF2B5EF4-FFF2-40B4-BE49-F238E27FC236}">
                <a16:creationId xmlns:a16="http://schemas.microsoft.com/office/drawing/2014/main" id="{DEB41C66-0B2A-4129-BE7C-7C6C6E76FD5F}"/>
              </a:ext>
            </a:extLst>
          </p:cNvPr>
          <p:cNvSpPr txBox="1"/>
          <p:nvPr/>
        </p:nvSpPr>
        <p:spPr>
          <a:xfrm>
            <a:off x="9284370" y="3547883"/>
            <a:ext cx="7825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800" dirty="0"/>
              <a:t>Ventilation</a:t>
            </a:r>
          </a:p>
        </p:txBody>
      </p:sp>
      <p:sp>
        <p:nvSpPr>
          <p:cNvPr id="837" name="ZoneTexte 836">
            <a:extLst>
              <a:ext uri="{FF2B5EF4-FFF2-40B4-BE49-F238E27FC236}">
                <a16:creationId xmlns:a16="http://schemas.microsoft.com/office/drawing/2014/main" id="{5965403D-CB17-427F-B230-BB055EF65706}"/>
              </a:ext>
            </a:extLst>
          </p:cNvPr>
          <p:cNvSpPr txBox="1"/>
          <p:nvPr/>
        </p:nvSpPr>
        <p:spPr>
          <a:xfrm>
            <a:off x="10456302" y="3513377"/>
            <a:ext cx="7825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800" dirty="0" err="1"/>
              <a:t>Heater</a:t>
            </a:r>
            <a:endParaRPr lang="fr-CH" sz="800" dirty="0"/>
          </a:p>
        </p:txBody>
      </p:sp>
    </p:spTree>
    <p:extLst>
      <p:ext uri="{BB962C8B-B14F-4D97-AF65-F5344CB8AC3E}">
        <p14:creationId xmlns:p14="http://schemas.microsoft.com/office/powerpoint/2010/main" val="3395666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ZoneTexte 615">
            <a:extLst>
              <a:ext uri="{FF2B5EF4-FFF2-40B4-BE49-F238E27FC236}">
                <a16:creationId xmlns:a16="http://schemas.microsoft.com/office/drawing/2014/main" id="{BC8FEEBC-F413-4055-A07C-0B9CA8E73BD6}"/>
              </a:ext>
            </a:extLst>
          </p:cNvPr>
          <p:cNvSpPr txBox="1"/>
          <p:nvPr/>
        </p:nvSpPr>
        <p:spPr>
          <a:xfrm>
            <a:off x="2840172" y="1774433"/>
            <a:ext cx="1120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Wall TCd2</a:t>
            </a:r>
          </a:p>
        </p:txBody>
      </p:sp>
      <p:grpSp>
        <p:nvGrpSpPr>
          <p:cNvPr id="331" name="Groupe 330">
            <a:extLst>
              <a:ext uri="{FF2B5EF4-FFF2-40B4-BE49-F238E27FC236}">
                <a16:creationId xmlns:a16="http://schemas.microsoft.com/office/drawing/2014/main" id="{0CD01C2E-D7C8-4902-B73B-18F4B435DA95}"/>
              </a:ext>
            </a:extLst>
          </p:cNvPr>
          <p:cNvGrpSpPr/>
          <p:nvPr/>
        </p:nvGrpSpPr>
        <p:grpSpPr>
          <a:xfrm>
            <a:off x="4283671" y="1655615"/>
            <a:ext cx="3626220" cy="654714"/>
            <a:chOff x="448760" y="138146"/>
            <a:chExt cx="5451425" cy="104594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AC410CC-5B39-4AE2-9F41-24812A9936D1}"/>
                </a:ext>
              </a:extLst>
            </p:cNvPr>
            <p:cNvSpPr/>
            <p:nvPr/>
          </p:nvSpPr>
          <p:spPr>
            <a:xfrm>
              <a:off x="1237422" y="571238"/>
              <a:ext cx="556181" cy="1885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1E0BC67-A56E-42E9-964C-BFFDCD956773}"/>
                </a:ext>
              </a:extLst>
            </p:cNvPr>
            <p:cNvSpPr/>
            <p:nvPr/>
          </p:nvSpPr>
          <p:spPr>
            <a:xfrm>
              <a:off x="2192462" y="571238"/>
              <a:ext cx="556181" cy="1885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6E2E56C4-A353-4BF4-B917-550DF56E72B1}"/>
                </a:ext>
              </a:extLst>
            </p:cNvPr>
            <p:cNvCxnSpPr>
              <a:cxnSpLocks/>
            </p:cNvCxnSpPr>
            <p:nvPr/>
          </p:nvCxnSpPr>
          <p:spPr>
            <a:xfrm>
              <a:off x="1786533" y="665506"/>
              <a:ext cx="398859" cy="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6AF3473B-91D2-4674-BC19-A7EA2ABD3E70}"/>
                </a:ext>
              </a:extLst>
            </p:cNvPr>
            <p:cNvCxnSpPr>
              <a:cxnSpLocks/>
            </p:cNvCxnSpPr>
            <p:nvPr/>
          </p:nvCxnSpPr>
          <p:spPr>
            <a:xfrm>
              <a:off x="521904" y="656735"/>
              <a:ext cx="715518" cy="8771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11F6008-072E-49D0-80DD-98663A52C876}"/>
                </a:ext>
              </a:extLst>
            </p:cNvPr>
            <p:cNvSpPr/>
            <p:nvPr/>
          </p:nvSpPr>
          <p:spPr>
            <a:xfrm>
              <a:off x="3147501" y="571238"/>
              <a:ext cx="556181" cy="1885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cxnSp>
          <p:nvCxnSpPr>
            <p:cNvPr id="3" name="Connecteur droit 2">
              <a:extLst>
                <a:ext uri="{FF2B5EF4-FFF2-40B4-BE49-F238E27FC236}">
                  <a16:creationId xmlns:a16="http://schemas.microsoft.com/office/drawing/2014/main" id="{7BBD2D53-486A-4A9E-9564-3F1744BE4015}"/>
                </a:ext>
              </a:extLst>
            </p:cNvPr>
            <p:cNvCxnSpPr>
              <a:cxnSpLocks/>
              <a:stCxn id="5" idx="3"/>
              <a:endCxn id="18" idx="1"/>
            </p:cNvCxnSpPr>
            <p:nvPr/>
          </p:nvCxnSpPr>
          <p:spPr>
            <a:xfrm>
              <a:off x="2748643" y="665506"/>
              <a:ext cx="398858" cy="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Groupe 38">
              <a:extLst>
                <a:ext uri="{FF2B5EF4-FFF2-40B4-BE49-F238E27FC236}">
                  <a16:creationId xmlns:a16="http://schemas.microsoft.com/office/drawing/2014/main" id="{317BB582-1C2F-40FF-9E2C-944553366FCE}"/>
                </a:ext>
              </a:extLst>
            </p:cNvPr>
            <p:cNvGrpSpPr/>
            <p:nvPr/>
          </p:nvGrpSpPr>
          <p:grpSpPr>
            <a:xfrm>
              <a:off x="448760" y="544923"/>
              <a:ext cx="73531" cy="223624"/>
              <a:chOff x="1538662" y="1143263"/>
              <a:chExt cx="73531" cy="223624"/>
            </a:xfrm>
          </p:grpSpPr>
          <p:cxnSp>
            <p:nvCxnSpPr>
              <p:cNvPr id="11" name="Connecteur droit 10">
                <a:extLst>
                  <a:ext uri="{FF2B5EF4-FFF2-40B4-BE49-F238E27FC236}">
                    <a16:creationId xmlns:a16="http://schemas.microsoft.com/office/drawing/2014/main" id="{CCEC16F8-16FB-4316-87A6-DDFB776BE52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12193" y="1143263"/>
                <a:ext cx="0" cy="223624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Connecteur droit 13">
                <a:extLst>
                  <a:ext uri="{FF2B5EF4-FFF2-40B4-BE49-F238E27FC236}">
                    <a16:creationId xmlns:a16="http://schemas.microsoft.com/office/drawing/2014/main" id="{267E2C4F-39FC-4003-A584-1A652C25104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187124"/>
                <a:ext cx="67873" cy="68396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necteur droit 35">
                <a:extLst>
                  <a:ext uri="{FF2B5EF4-FFF2-40B4-BE49-F238E27FC236}">
                    <a16:creationId xmlns:a16="http://schemas.microsoft.com/office/drawing/2014/main" id="{97958F85-0422-4F46-84CA-96C60288656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41491" y="1238421"/>
                <a:ext cx="67873" cy="68396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Connecteur droit 37">
                <a:extLst>
                  <a:ext uri="{FF2B5EF4-FFF2-40B4-BE49-F238E27FC236}">
                    <a16:creationId xmlns:a16="http://schemas.microsoft.com/office/drawing/2014/main" id="{9DA7ED93-1F90-439C-A202-35E4C5E4C59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294328"/>
                <a:ext cx="67873" cy="68396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" name="Connecteur droit 16">
              <a:extLst>
                <a:ext uri="{FF2B5EF4-FFF2-40B4-BE49-F238E27FC236}">
                  <a16:creationId xmlns:a16="http://schemas.microsoft.com/office/drawing/2014/main" id="{B4AB54E3-3430-4824-8A98-7A02630369BC}"/>
                </a:ext>
              </a:extLst>
            </p:cNvPr>
            <p:cNvCxnSpPr>
              <a:cxnSpLocks/>
            </p:cNvCxnSpPr>
            <p:nvPr/>
          </p:nvCxnSpPr>
          <p:spPr>
            <a:xfrm>
              <a:off x="1993027" y="665506"/>
              <a:ext cx="1" cy="446448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4F14625C-7F21-4CDD-AC13-4E49D2731C0B}"/>
                </a:ext>
              </a:extLst>
            </p:cNvPr>
            <p:cNvSpPr/>
            <p:nvPr/>
          </p:nvSpPr>
          <p:spPr>
            <a:xfrm>
              <a:off x="1893316" y="815434"/>
              <a:ext cx="199423" cy="183038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grpSp>
          <p:nvGrpSpPr>
            <p:cNvPr id="40" name="Groupe 39">
              <a:extLst>
                <a:ext uri="{FF2B5EF4-FFF2-40B4-BE49-F238E27FC236}">
                  <a16:creationId xmlns:a16="http://schemas.microsoft.com/office/drawing/2014/main" id="{1CAE558A-0918-4FDC-825B-98BAF64A1391}"/>
                </a:ext>
              </a:extLst>
            </p:cNvPr>
            <p:cNvGrpSpPr/>
            <p:nvPr/>
          </p:nvGrpSpPr>
          <p:grpSpPr>
            <a:xfrm rot="16200000">
              <a:off x="1957332" y="1036590"/>
              <a:ext cx="71391" cy="223617"/>
              <a:chOff x="1538662" y="1143263"/>
              <a:chExt cx="73531" cy="223624"/>
            </a:xfrm>
          </p:grpSpPr>
          <p:cxnSp>
            <p:nvCxnSpPr>
              <p:cNvPr id="41" name="Connecteur droit 40">
                <a:extLst>
                  <a:ext uri="{FF2B5EF4-FFF2-40B4-BE49-F238E27FC236}">
                    <a16:creationId xmlns:a16="http://schemas.microsoft.com/office/drawing/2014/main" id="{2FB328FA-9FE9-429C-B4D3-69D9321A74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12193" y="1143263"/>
                <a:ext cx="0" cy="223624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Connecteur droit 41">
                <a:extLst>
                  <a:ext uri="{FF2B5EF4-FFF2-40B4-BE49-F238E27FC236}">
                    <a16:creationId xmlns:a16="http://schemas.microsoft.com/office/drawing/2014/main" id="{E513B7C4-824E-4324-8BE5-3DC8D0C213B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187124"/>
                <a:ext cx="67873" cy="68396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Connecteur droit 42">
                <a:extLst>
                  <a:ext uri="{FF2B5EF4-FFF2-40B4-BE49-F238E27FC236}">
                    <a16:creationId xmlns:a16="http://schemas.microsoft.com/office/drawing/2014/main" id="{2A5B0A68-5ADF-4230-A31A-E60FDB29CC2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41491" y="1238421"/>
                <a:ext cx="67873" cy="68396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necteur droit 43">
                <a:extLst>
                  <a:ext uri="{FF2B5EF4-FFF2-40B4-BE49-F238E27FC236}">
                    <a16:creationId xmlns:a16="http://schemas.microsoft.com/office/drawing/2014/main" id="{1A871BE7-3E2B-4312-826A-978086C7FC3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294328"/>
                <a:ext cx="67873" cy="68396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0" name="Groupe 49">
              <a:extLst>
                <a:ext uri="{FF2B5EF4-FFF2-40B4-BE49-F238E27FC236}">
                  <a16:creationId xmlns:a16="http://schemas.microsoft.com/office/drawing/2014/main" id="{086CE36E-CBE6-492C-80A9-622A7EE97BAC}"/>
                </a:ext>
              </a:extLst>
            </p:cNvPr>
            <p:cNvGrpSpPr/>
            <p:nvPr/>
          </p:nvGrpSpPr>
          <p:grpSpPr>
            <a:xfrm>
              <a:off x="2850293" y="668094"/>
              <a:ext cx="223625" cy="510363"/>
              <a:chOff x="7018098" y="1530389"/>
              <a:chExt cx="223625" cy="510363"/>
            </a:xfrm>
          </p:grpSpPr>
          <p:cxnSp>
            <p:nvCxnSpPr>
              <p:cNvPr id="10" name="Connecteur droit 9">
                <a:extLst>
                  <a:ext uri="{FF2B5EF4-FFF2-40B4-BE49-F238E27FC236}">
                    <a16:creationId xmlns:a16="http://schemas.microsoft.com/office/drawing/2014/main" id="{1214A210-E9F9-4FF2-8757-0FE580564883}"/>
                  </a:ext>
                </a:extLst>
              </p:cNvPr>
              <p:cNvCxnSpPr/>
              <p:nvPr/>
            </p:nvCxnSpPr>
            <p:spPr>
              <a:xfrm>
                <a:off x="7124778" y="1530389"/>
                <a:ext cx="0" cy="183037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Connecteur droit 15">
                <a:extLst>
                  <a:ext uri="{FF2B5EF4-FFF2-40B4-BE49-F238E27FC236}">
                    <a16:creationId xmlns:a16="http://schemas.microsoft.com/office/drawing/2014/main" id="{396E32FD-E768-426E-A2E4-486C13431399}"/>
                  </a:ext>
                </a:extLst>
              </p:cNvPr>
              <p:cNvCxnSpPr/>
              <p:nvPr/>
            </p:nvCxnSpPr>
            <p:spPr>
              <a:xfrm>
                <a:off x="7018098" y="1713426"/>
                <a:ext cx="213360" cy="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Connecteur droit 24">
                <a:extLst>
                  <a:ext uri="{FF2B5EF4-FFF2-40B4-BE49-F238E27FC236}">
                    <a16:creationId xmlns:a16="http://schemas.microsoft.com/office/drawing/2014/main" id="{F3AABCDE-D29C-4B0C-9947-D85BF463B2B2}"/>
                  </a:ext>
                </a:extLst>
              </p:cNvPr>
              <p:cNvCxnSpPr/>
              <p:nvPr/>
            </p:nvCxnSpPr>
            <p:spPr>
              <a:xfrm>
                <a:off x="7018098" y="1785650"/>
                <a:ext cx="213360" cy="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Connecteur droit 25">
                <a:extLst>
                  <a:ext uri="{FF2B5EF4-FFF2-40B4-BE49-F238E27FC236}">
                    <a16:creationId xmlns:a16="http://schemas.microsoft.com/office/drawing/2014/main" id="{5A387BA4-73F0-4F20-92FA-8BA56168749E}"/>
                  </a:ext>
                </a:extLst>
              </p:cNvPr>
              <p:cNvCxnSpPr/>
              <p:nvPr/>
            </p:nvCxnSpPr>
            <p:spPr>
              <a:xfrm>
                <a:off x="7124778" y="1784184"/>
                <a:ext cx="0" cy="183037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5" name="Groupe 44">
                <a:extLst>
                  <a:ext uri="{FF2B5EF4-FFF2-40B4-BE49-F238E27FC236}">
                    <a16:creationId xmlns:a16="http://schemas.microsoft.com/office/drawing/2014/main" id="{ABA45327-C988-4BDF-9726-C077D34E5E56}"/>
                  </a:ext>
                </a:extLst>
              </p:cNvPr>
              <p:cNvGrpSpPr/>
              <p:nvPr/>
            </p:nvGrpSpPr>
            <p:grpSpPr>
              <a:xfrm rot="16200000">
                <a:off x="7093145" y="1892175"/>
                <a:ext cx="73531" cy="223624"/>
                <a:chOff x="1538662" y="1143263"/>
                <a:chExt cx="73531" cy="223624"/>
              </a:xfrm>
            </p:grpSpPr>
            <p:cxnSp>
              <p:nvCxnSpPr>
                <p:cNvPr id="46" name="Connecteur droit 45">
                  <a:extLst>
                    <a:ext uri="{FF2B5EF4-FFF2-40B4-BE49-F238E27FC236}">
                      <a16:creationId xmlns:a16="http://schemas.microsoft.com/office/drawing/2014/main" id="{D9571725-8590-42CA-8BEF-B8081D88E72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12193" y="1143263"/>
                  <a:ext cx="0" cy="223624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Connecteur droit 46">
                  <a:extLst>
                    <a:ext uri="{FF2B5EF4-FFF2-40B4-BE49-F238E27FC236}">
                      <a16:creationId xmlns:a16="http://schemas.microsoft.com/office/drawing/2014/main" id="{CC5F7697-CCA8-4E68-901A-2AF559BE77D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187124"/>
                  <a:ext cx="67873" cy="68396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Connecteur droit 47">
                  <a:extLst>
                    <a:ext uri="{FF2B5EF4-FFF2-40B4-BE49-F238E27FC236}">
                      <a16:creationId xmlns:a16="http://schemas.microsoft.com/office/drawing/2014/main" id="{1F48F9C8-169B-40F5-9340-A2BB1F48C1F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41491" y="1238421"/>
                  <a:ext cx="67873" cy="68396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Connecteur droit 48">
                  <a:extLst>
                    <a:ext uri="{FF2B5EF4-FFF2-40B4-BE49-F238E27FC236}">
                      <a16:creationId xmlns:a16="http://schemas.microsoft.com/office/drawing/2014/main" id="{5FEB0B28-80B6-4E3C-94D7-1BDFDC76E63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294328"/>
                  <a:ext cx="67873" cy="68396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53" name="Connecteur droit 52">
              <a:extLst>
                <a:ext uri="{FF2B5EF4-FFF2-40B4-BE49-F238E27FC236}">
                  <a16:creationId xmlns:a16="http://schemas.microsoft.com/office/drawing/2014/main" id="{23253522-FC80-4708-ABFE-E23545620FDB}"/>
                </a:ext>
              </a:extLst>
            </p:cNvPr>
            <p:cNvCxnSpPr>
              <a:cxnSpLocks/>
              <a:stCxn id="18" idx="3"/>
            </p:cNvCxnSpPr>
            <p:nvPr/>
          </p:nvCxnSpPr>
          <p:spPr>
            <a:xfrm flipV="1">
              <a:off x="3703682" y="661343"/>
              <a:ext cx="395242" cy="4163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F27F332F-E744-408C-908D-B81FB334870E}"/>
                </a:ext>
              </a:extLst>
            </p:cNvPr>
            <p:cNvSpPr/>
            <p:nvPr/>
          </p:nvSpPr>
          <p:spPr>
            <a:xfrm>
              <a:off x="4098924" y="580011"/>
              <a:ext cx="556181" cy="1885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F47FD7F2-8F55-4EA4-9542-9E05D67B117F}"/>
                </a:ext>
              </a:extLst>
            </p:cNvPr>
            <p:cNvSpPr/>
            <p:nvPr/>
          </p:nvSpPr>
          <p:spPr>
            <a:xfrm>
              <a:off x="5053963" y="580011"/>
              <a:ext cx="556181" cy="1885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dirty="0"/>
            </a:p>
          </p:txBody>
        </p:sp>
        <p:cxnSp>
          <p:nvCxnSpPr>
            <p:cNvPr id="60" name="Connecteur droit 59">
              <a:extLst>
                <a:ext uri="{FF2B5EF4-FFF2-40B4-BE49-F238E27FC236}">
                  <a16:creationId xmlns:a16="http://schemas.microsoft.com/office/drawing/2014/main" id="{C86D1B2C-14C6-4F1F-BC37-3B3CEF9FC993}"/>
                </a:ext>
              </a:extLst>
            </p:cNvPr>
            <p:cNvCxnSpPr>
              <a:cxnSpLocks/>
            </p:cNvCxnSpPr>
            <p:nvPr/>
          </p:nvCxnSpPr>
          <p:spPr>
            <a:xfrm>
              <a:off x="4655105" y="657180"/>
              <a:ext cx="398858" cy="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1" name="Groupe 60">
              <a:extLst>
                <a:ext uri="{FF2B5EF4-FFF2-40B4-BE49-F238E27FC236}">
                  <a16:creationId xmlns:a16="http://schemas.microsoft.com/office/drawing/2014/main" id="{8CBDE9C1-C2DC-4C48-AE31-26F32B94CE4D}"/>
                </a:ext>
              </a:extLst>
            </p:cNvPr>
            <p:cNvGrpSpPr/>
            <p:nvPr/>
          </p:nvGrpSpPr>
          <p:grpSpPr>
            <a:xfrm>
              <a:off x="4733819" y="657180"/>
              <a:ext cx="223625" cy="510363"/>
              <a:chOff x="7018098" y="1530389"/>
              <a:chExt cx="223625" cy="510363"/>
            </a:xfrm>
          </p:grpSpPr>
          <p:cxnSp>
            <p:nvCxnSpPr>
              <p:cNvPr id="62" name="Connecteur droit 61">
                <a:extLst>
                  <a:ext uri="{FF2B5EF4-FFF2-40B4-BE49-F238E27FC236}">
                    <a16:creationId xmlns:a16="http://schemas.microsoft.com/office/drawing/2014/main" id="{78AC588B-04DE-4AE1-AB0C-B77D8AD2151A}"/>
                  </a:ext>
                </a:extLst>
              </p:cNvPr>
              <p:cNvCxnSpPr/>
              <p:nvPr/>
            </p:nvCxnSpPr>
            <p:spPr>
              <a:xfrm>
                <a:off x="7124778" y="1530389"/>
                <a:ext cx="0" cy="183037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Connecteur droit 62">
                <a:extLst>
                  <a:ext uri="{FF2B5EF4-FFF2-40B4-BE49-F238E27FC236}">
                    <a16:creationId xmlns:a16="http://schemas.microsoft.com/office/drawing/2014/main" id="{790A3057-7F45-42E9-882A-9C2B25EC1FE1}"/>
                  </a:ext>
                </a:extLst>
              </p:cNvPr>
              <p:cNvCxnSpPr/>
              <p:nvPr/>
            </p:nvCxnSpPr>
            <p:spPr>
              <a:xfrm>
                <a:off x="7018098" y="1713426"/>
                <a:ext cx="213360" cy="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Connecteur droit 63">
                <a:extLst>
                  <a:ext uri="{FF2B5EF4-FFF2-40B4-BE49-F238E27FC236}">
                    <a16:creationId xmlns:a16="http://schemas.microsoft.com/office/drawing/2014/main" id="{133A17A7-4CB5-4661-B467-AD3A6448188E}"/>
                  </a:ext>
                </a:extLst>
              </p:cNvPr>
              <p:cNvCxnSpPr/>
              <p:nvPr/>
            </p:nvCxnSpPr>
            <p:spPr>
              <a:xfrm>
                <a:off x="7018098" y="1785650"/>
                <a:ext cx="213360" cy="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275FEE00-F771-4D96-A659-5619E75EB4F7}"/>
                  </a:ext>
                </a:extLst>
              </p:cNvPr>
              <p:cNvCxnSpPr/>
              <p:nvPr/>
            </p:nvCxnSpPr>
            <p:spPr>
              <a:xfrm>
                <a:off x="7124778" y="1784184"/>
                <a:ext cx="0" cy="183037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6" name="Groupe 65">
                <a:extLst>
                  <a:ext uri="{FF2B5EF4-FFF2-40B4-BE49-F238E27FC236}">
                    <a16:creationId xmlns:a16="http://schemas.microsoft.com/office/drawing/2014/main" id="{D3A073F2-7626-4D5E-9720-EAF1A6A7755F}"/>
                  </a:ext>
                </a:extLst>
              </p:cNvPr>
              <p:cNvGrpSpPr/>
              <p:nvPr/>
            </p:nvGrpSpPr>
            <p:grpSpPr>
              <a:xfrm rot="16200000">
                <a:off x="7093145" y="1892175"/>
                <a:ext cx="73531" cy="223624"/>
                <a:chOff x="1538662" y="1143263"/>
                <a:chExt cx="73531" cy="223624"/>
              </a:xfrm>
            </p:grpSpPr>
            <p:cxnSp>
              <p:nvCxnSpPr>
                <p:cNvPr id="67" name="Connecteur droit 66">
                  <a:extLst>
                    <a:ext uri="{FF2B5EF4-FFF2-40B4-BE49-F238E27FC236}">
                      <a16:creationId xmlns:a16="http://schemas.microsoft.com/office/drawing/2014/main" id="{2F1E09F4-7109-45B0-947B-1A9090DF555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12193" y="1143263"/>
                  <a:ext cx="0" cy="223624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Connecteur droit 67">
                  <a:extLst>
                    <a:ext uri="{FF2B5EF4-FFF2-40B4-BE49-F238E27FC236}">
                      <a16:creationId xmlns:a16="http://schemas.microsoft.com/office/drawing/2014/main" id="{723BF97C-4E99-4280-AD4C-5F27D40EFC3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187124"/>
                  <a:ext cx="67873" cy="68396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Connecteur droit 68">
                  <a:extLst>
                    <a:ext uri="{FF2B5EF4-FFF2-40B4-BE49-F238E27FC236}">
                      <a16:creationId xmlns:a16="http://schemas.microsoft.com/office/drawing/2014/main" id="{34860F7B-597C-47C1-AE20-43318E3E142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41491" y="1238421"/>
                  <a:ext cx="67873" cy="68396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Connecteur droit 69">
                  <a:extLst>
                    <a:ext uri="{FF2B5EF4-FFF2-40B4-BE49-F238E27FC236}">
                      <a16:creationId xmlns:a16="http://schemas.microsoft.com/office/drawing/2014/main" id="{5A287040-0C69-421C-9BB3-133E3989FD2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294328"/>
                  <a:ext cx="67873" cy="68396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71" name="Connecteur droit 70">
              <a:extLst>
                <a:ext uri="{FF2B5EF4-FFF2-40B4-BE49-F238E27FC236}">
                  <a16:creationId xmlns:a16="http://schemas.microsoft.com/office/drawing/2014/main" id="{BF442CE0-46FD-4793-B887-55C1A4BA8BDB}"/>
                </a:ext>
              </a:extLst>
            </p:cNvPr>
            <p:cNvCxnSpPr>
              <a:cxnSpLocks/>
              <a:endCxn id="101" idx="6"/>
            </p:cNvCxnSpPr>
            <p:nvPr/>
          </p:nvCxnSpPr>
          <p:spPr>
            <a:xfrm flipV="1">
              <a:off x="5607309" y="656735"/>
              <a:ext cx="204845" cy="4702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Ellipse 93">
              <a:extLst>
                <a:ext uri="{FF2B5EF4-FFF2-40B4-BE49-F238E27FC236}">
                  <a16:creationId xmlns:a16="http://schemas.microsoft.com/office/drawing/2014/main" id="{0D72FED4-63D1-4805-971F-68164EAD02C1}"/>
                </a:ext>
              </a:extLst>
            </p:cNvPr>
            <p:cNvSpPr/>
            <p:nvPr/>
          </p:nvSpPr>
          <p:spPr>
            <a:xfrm>
              <a:off x="1967909" y="643162"/>
              <a:ext cx="45719" cy="45719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96" name="Ellipse 95">
              <a:extLst>
                <a:ext uri="{FF2B5EF4-FFF2-40B4-BE49-F238E27FC236}">
                  <a16:creationId xmlns:a16="http://schemas.microsoft.com/office/drawing/2014/main" id="{961F6286-D45B-46A4-9035-9D9B9E618856}"/>
                </a:ext>
              </a:extLst>
            </p:cNvPr>
            <p:cNvSpPr/>
            <p:nvPr/>
          </p:nvSpPr>
          <p:spPr>
            <a:xfrm>
              <a:off x="785274" y="571238"/>
              <a:ext cx="199423" cy="183038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98" name="Ellipse 97">
              <a:extLst>
                <a:ext uri="{FF2B5EF4-FFF2-40B4-BE49-F238E27FC236}">
                  <a16:creationId xmlns:a16="http://schemas.microsoft.com/office/drawing/2014/main" id="{1D0FE493-37CA-4BAC-83C7-2ECABC056025}"/>
                </a:ext>
              </a:extLst>
            </p:cNvPr>
            <p:cNvSpPr/>
            <p:nvPr/>
          </p:nvSpPr>
          <p:spPr>
            <a:xfrm>
              <a:off x="2934113" y="645336"/>
              <a:ext cx="45719" cy="45719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99" name="Ellipse 98">
              <a:extLst>
                <a:ext uri="{FF2B5EF4-FFF2-40B4-BE49-F238E27FC236}">
                  <a16:creationId xmlns:a16="http://schemas.microsoft.com/office/drawing/2014/main" id="{70CB30BB-B38C-459C-90DB-0933B742971E}"/>
                </a:ext>
              </a:extLst>
            </p:cNvPr>
            <p:cNvSpPr/>
            <p:nvPr/>
          </p:nvSpPr>
          <p:spPr>
            <a:xfrm>
              <a:off x="3878443" y="643162"/>
              <a:ext cx="45719" cy="45719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100" name="Ellipse 99">
              <a:extLst>
                <a:ext uri="{FF2B5EF4-FFF2-40B4-BE49-F238E27FC236}">
                  <a16:creationId xmlns:a16="http://schemas.microsoft.com/office/drawing/2014/main" id="{84AE8821-47E5-4DC9-BE4D-E01F7A30CAAF}"/>
                </a:ext>
              </a:extLst>
            </p:cNvPr>
            <p:cNvSpPr/>
            <p:nvPr/>
          </p:nvSpPr>
          <p:spPr>
            <a:xfrm>
              <a:off x="4817639" y="635787"/>
              <a:ext cx="45719" cy="45719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101" name="Ellipse 100">
              <a:extLst>
                <a:ext uri="{FF2B5EF4-FFF2-40B4-BE49-F238E27FC236}">
                  <a16:creationId xmlns:a16="http://schemas.microsoft.com/office/drawing/2014/main" id="{48A3C33C-6976-48A0-8339-9A81A5559528}"/>
                </a:ext>
              </a:extLst>
            </p:cNvPr>
            <p:cNvSpPr/>
            <p:nvPr/>
          </p:nvSpPr>
          <p:spPr>
            <a:xfrm>
              <a:off x="5766435" y="633875"/>
              <a:ext cx="45719" cy="45719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grpSp>
          <p:nvGrpSpPr>
            <p:cNvPr id="112" name="Groupe 111">
              <a:extLst>
                <a:ext uri="{FF2B5EF4-FFF2-40B4-BE49-F238E27FC236}">
                  <a16:creationId xmlns:a16="http://schemas.microsoft.com/office/drawing/2014/main" id="{286DFC26-29CE-4DD3-AAAF-E27EBB4DE343}"/>
                </a:ext>
              </a:extLst>
            </p:cNvPr>
            <p:cNvGrpSpPr/>
            <p:nvPr/>
          </p:nvGrpSpPr>
          <p:grpSpPr>
            <a:xfrm>
              <a:off x="5676568" y="138146"/>
              <a:ext cx="223617" cy="518588"/>
              <a:chOff x="7249709" y="320635"/>
              <a:chExt cx="223617" cy="518588"/>
            </a:xfrm>
          </p:grpSpPr>
          <p:cxnSp>
            <p:nvCxnSpPr>
              <p:cNvPr id="103" name="Connecteur droit 102">
                <a:extLst>
                  <a:ext uri="{FF2B5EF4-FFF2-40B4-BE49-F238E27FC236}">
                    <a16:creationId xmlns:a16="http://schemas.microsoft.com/office/drawing/2014/main" id="{02CB8BEA-5F7E-4566-9E79-D0DD4DAB3184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7361517" y="392775"/>
                <a:ext cx="1" cy="446448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4" name="Ellipse 103">
                <a:extLst>
                  <a:ext uri="{FF2B5EF4-FFF2-40B4-BE49-F238E27FC236}">
                    <a16:creationId xmlns:a16="http://schemas.microsoft.com/office/drawing/2014/main" id="{76C45540-C396-45AB-928E-7DBDB88A2D5B}"/>
                  </a:ext>
                </a:extLst>
              </p:cNvPr>
              <p:cNvSpPr/>
              <p:nvPr/>
            </p:nvSpPr>
            <p:spPr>
              <a:xfrm rot="10800000">
                <a:off x="7261806" y="506257"/>
                <a:ext cx="199423" cy="183038"/>
              </a:xfrm>
              <a:prstGeom prst="ellipse">
                <a:avLst/>
              </a:prstGeom>
              <a:solidFill>
                <a:srgbClr val="FFFF00"/>
              </a:solidFill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grpSp>
            <p:nvGrpSpPr>
              <p:cNvPr id="105" name="Groupe 104">
                <a:extLst>
                  <a:ext uri="{FF2B5EF4-FFF2-40B4-BE49-F238E27FC236}">
                    <a16:creationId xmlns:a16="http://schemas.microsoft.com/office/drawing/2014/main" id="{28840FDD-40AF-4C0E-B973-53C8350CBD79}"/>
                  </a:ext>
                </a:extLst>
              </p:cNvPr>
              <p:cNvGrpSpPr/>
              <p:nvPr/>
            </p:nvGrpSpPr>
            <p:grpSpPr>
              <a:xfrm rot="5400000">
                <a:off x="7325822" y="244522"/>
                <a:ext cx="71391" cy="223617"/>
                <a:chOff x="1538662" y="1143263"/>
                <a:chExt cx="73531" cy="223624"/>
              </a:xfrm>
            </p:grpSpPr>
            <p:cxnSp>
              <p:nvCxnSpPr>
                <p:cNvPr id="106" name="Connecteur droit 105">
                  <a:extLst>
                    <a:ext uri="{FF2B5EF4-FFF2-40B4-BE49-F238E27FC236}">
                      <a16:creationId xmlns:a16="http://schemas.microsoft.com/office/drawing/2014/main" id="{83A4C3D7-933D-40B8-8641-3EF2F8976E4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12193" y="1143263"/>
                  <a:ext cx="0" cy="223624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Connecteur droit 106">
                  <a:extLst>
                    <a:ext uri="{FF2B5EF4-FFF2-40B4-BE49-F238E27FC236}">
                      <a16:creationId xmlns:a16="http://schemas.microsoft.com/office/drawing/2014/main" id="{C7C336BE-FD82-49AE-A887-FCCAAB26E6E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187124"/>
                  <a:ext cx="67873" cy="68396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Connecteur droit 107">
                  <a:extLst>
                    <a:ext uri="{FF2B5EF4-FFF2-40B4-BE49-F238E27FC236}">
                      <a16:creationId xmlns:a16="http://schemas.microsoft.com/office/drawing/2014/main" id="{9AA66612-EB2D-4FC4-A5D2-7E3FBC0E36D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41491" y="1238421"/>
                  <a:ext cx="67873" cy="68396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Connecteur droit 108">
                  <a:extLst>
                    <a:ext uri="{FF2B5EF4-FFF2-40B4-BE49-F238E27FC236}">
                      <a16:creationId xmlns:a16="http://schemas.microsoft.com/office/drawing/2014/main" id="{989ED761-FBC2-4BF7-9945-02C6A055561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294328"/>
                  <a:ext cx="67873" cy="68396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221" name="Groupe 220">
            <a:extLst>
              <a:ext uri="{FF2B5EF4-FFF2-40B4-BE49-F238E27FC236}">
                <a16:creationId xmlns:a16="http://schemas.microsoft.com/office/drawing/2014/main" id="{60B90798-5E38-447E-B4AC-50D427A2681C}"/>
              </a:ext>
            </a:extLst>
          </p:cNvPr>
          <p:cNvGrpSpPr/>
          <p:nvPr/>
        </p:nvGrpSpPr>
        <p:grpSpPr>
          <a:xfrm>
            <a:off x="9156827" y="3752695"/>
            <a:ext cx="2041235" cy="617581"/>
            <a:chOff x="5885154" y="4532981"/>
            <a:chExt cx="3068660" cy="986626"/>
          </a:xfrm>
        </p:grpSpPr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7CF75173-B70E-4415-BD0F-40E61FA5AAA9}"/>
                </a:ext>
              </a:extLst>
            </p:cNvPr>
            <p:cNvSpPr/>
            <p:nvPr/>
          </p:nvSpPr>
          <p:spPr>
            <a:xfrm>
              <a:off x="6673816" y="4559296"/>
              <a:ext cx="556181" cy="1885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cxnSp>
          <p:nvCxnSpPr>
            <p:cNvPr id="178" name="Connecteur droit 177">
              <a:extLst>
                <a:ext uri="{FF2B5EF4-FFF2-40B4-BE49-F238E27FC236}">
                  <a16:creationId xmlns:a16="http://schemas.microsoft.com/office/drawing/2014/main" id="{226E7F2C-2ADD-4F4F-ABCF-417680CBA498}"/>
                </a:ext>
              </a:extLst>
            </p:cNvPr>
            <p:cNvCxnSpPr>
              <a:cxnSpLocks/>
            </p:cNvCxnSpPr>
            <p:nvPr/>
          </p:nvCxnSpPr>
          <p:spPr>
            <a:xfrm>
              <a:off x="5958298" y="4644793"/>
              <a:ext cx="715518" cy="8771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9" name="Groupe 178">
              <a:extLst>
                <a:ext uri="{FF2B5EF4-FFF2-40B4-BE49-F238E27FC236}">
                  <a16:creationId xmlns:a16="http://schemas.microsoft.com/office/drawing/2014/main" id="{FF07E230-62BF-4572-A2BF-FD1A34B09506}"/>
                </a:ext>
              </a:extLst>
            </p:cNvPr>
            <p:cNvGrpSpPr/>
            <p:nvPr/>
          </p:nvGrpSpPr>
          <p:grpSpPr>
            <a:xfrm>
              <a:off x="5885154" y="4532981"/>
              <a:ext cx="73531" cy="223624"/>
              <a:chOff x="1538662" y="1143263"/>
              <a:chExt cx="73531" cy="223624"/>
            </a:xfrm>
          </p:grpSpPr>
          <p:cxnSp>
            <p:nvCxnSpPr>
              <p:cNvPr id="180" name="Connecteur droit 179">
                <a:extLst>
                  <a:ext uri="{FF2B5EF4-FFF2-40B4-BE49-F238E27FC236}">
                    <a16:creationId xmlns:a16="http://schemas.microsoft.com/office/drawing/2014/main" id="{BCEF588A-B34C-412E-90CE-3477522B54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12193" y="1143263"/>
                <a:ext cx="0" cy="223624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Connecteur droit 180">
                <a:extLst>
                  <a:ext uri="{FF2B5EF4-FFF2-40B4-BE49-F238E27FC236}">
                    <a16:creationId xmlns:a16="http://schemas.microsoft.com/office/drawing/2014/main" id="{FE6A1FE3-9080-43BC-A62A-95EC07F2CFF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187124"/>
                <a:ext cx="67873" cy="68396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Connecteur droit 181">
                <a:extLst>
                  <a:ext uri="{FF2B5EF4-FFF2-40B4-BE49-F238E27FC236}">
                    <a16:creationId xmlns:a16="http://schemas.microsoft.com/office/drawing/2014/main" id="{67665ECA-7D08-498C-AEA7-4935B9E7052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41491" y="1238421"/>
                <a:ext cx="67873" cy="68396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Connecteur droit 182">
                <a:extLst>
                  <a:ext uri="{FF2B5EF4-FFF2-40B4-BE49-F238E27FC236}">
                    <a16:creationId xmlns:a16="http://schemas.microsoft.com/office/drawing/2014/main" id="{3671A2D2-DB13-4C21-889D-D1144F85CEE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294328"/>
                <a:ext cx="67873" cy="68396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5" name="Ellipse 184">
              <a:extLst>
                <a:ext uri="{FF2B5EF4-FFF2-40B4-BE49-F238E27FC236}">
                  <a16:creationId xmlns:a16="http://schemas.microsoft.com/office/drawing/2014/main" id="{84A1BCFD-4500-4211-A339-3880E31566DE}"/>
                </a:ext>
              </a:extLst>
            </p:cNvPr>
            <p:cNvSpPr/>
            <p:nvPr/>
          </p:nvSpPr>
          <p:spPr>
            <a:xfrm>
              <a:off x="6221668" y="4559296"/>
              <a:ext cx="199423" cy="183038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cxnSp>
          <p:nvCxnSpPr>
            <p:cNvPr id="188" name="Connecteur droit 187">
              <a:extLst>
                <a:ext uri="{FF2B5EF4-FFF2-40B4-BE49-F238E27FC236}">
                  <a16:creationId xmlns:a16="http://schemas.microsoft.com/office/drawing/2014/main" id="{5DBC24CE-B73F-42B0-8F9F-B508BC88D1FF}"/>
                </a:ext>
              </a:extLst>
            </p:cNvPr>
            <p:cNvCxnSpPr>
              <a:cxnSpLocks/>
            </p:cNvCxnSpPr>
            <p:nvPr/>
          </p:nvCxnSpPr>
          <p:spPr>
            <a:xfrm>
              <a:off x="7228668" y="4653564"/>
              <a:ext cx="208797" cy="0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9" name="Groupe 198">
              <a:extLst>
                <a:ext uri="{FF2B5EF4-FFF2-40B4-BE49-F238E27FC236}">
                  <a16:creationId xmlns:a16="http://schemas.microsoft.com/office/drawing/2014/main" id="{DA542B0D-41CB-4106-9E3C-1FF4ABC4CE3D}"/>
                </a:ext>
              </a:extLst>
            </p:cNvPr>
            <p:cNvGrpSpPr/>
            <p:nvPr/>
          </p:nvGrpSpPr>
          <p:grpSpPr>
            <a:xfrm rot="10800000">
              <a:off x="7388946" y="4550525"/>
              <a:ext cx="1564868" cy="223624"/>
              <a:chOff x="5872597" y="5218781"/>
              <a:chExt cx="1564868" cy="223624"/>
            </a:xfrm>
          </p:grpSpPr>
          <p:sp>
            <p:nvSpPr>
              <p:cNvPr id="189" name="Rectangle 188">
                <a:extLst>
                  <a:ext uri="{FF2B5EF4-FFF2-40B4-BE49-F238E27FC236}">
                    <a16:creationId xmlns:a16="http://schemas.microsoft.com/office/drawing/2014/main" id="{D4960D3B-E75B-4EAB-9C29-0527A3475180}"/>
                  </a:ext>
                </a:extLst>
              </p:cNvPr>
              <p:cNvSpPr/>
              <p:nvPr/>
            </p:nvSpPr>
            <p:spPr>
              <a:xfrm>
                <a:off x="6661259" y="5245096"/>
                <a:ext cx="556181" cy="18853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cxnSp>
            <p:nvCxnSpPr>
              <p:cNvPr id="190" name="Connecteur droit 189">
                <a:extLst>
                  <a:ext uri="{FF2B5EF4-FFF2-40B4-BE49-F238E27FC236}">
                    <a16:creationId xmlns:a16="http://schemas.microsoft.com/office/drawing/2014/main" id="{38102E82-B648-42C7-A628-3C62C0E615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45741" y="5330593"/>
                <a:ext cx="715518" cy="8771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91" name="Groupe 190">
                <a:extLst>
                  <a:ext uri="{FF2B5EF4-FFF2-40B4-BE49-F238E27FC236}">
                    <a16:creationId xmlns:a16="http://schemas.microsoft.com/office/drawing/2014/main" id="{FAD92FDB-9276-4213-8530-E9CF58A970BB}"/>
                  </a:ext>
                </a:extLst>
              </p:cNvPr>
              <p:cNvGrpSpPr/>
              <p:nvPr/>
            </p:nvGrpSpPr>
            <p:grpSpPr>
              <a:xfrm>
                <a:off x="5872597" y="5218781"/>
                <a:ext cx="73531" cy="223624"/>
                <a:chOff x="1538662" y="1143263"/>
                <a:chExt cx="73531" cy="223624"/>
              </a:xfrm>
            </p:grpSpPr>
            <p:cxnSp>
              <p:nvCxnSpPr>
                <p:cNvPr id="192" name="Connecteur droit 191">
                  <a:extLst>
                    <a:ext uri="{FF2B5EF4-FFF2-40B4-BE49-F238E27FC236}">
                      <a16:creationId xmlns:a16="http://schemas.microsoft.com/office/drawing/2014/main" id="{312C9474-1D6C-446D-8118-80F88C9FBAC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12193" y="1143263"/>
                  <a:ext cx="0" cy="223624"/>
                </a:xfrm>
                <a:prstGeom prst="line">
                  <a:avLst/>
                </a:prstGeom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Connecteur droit 192">
                  <a:extLst>
                    <a:ext uri="{FF2B5EF4-FFF2-40B4-BE49-F238E27FC236}">
                      <a16:creationId xmlns:a16="http://schemas.microsoft.com/office/drawing/2014/main" id="{70F5CD03-6E8C-4F83-A9A2-EFDEB09FA57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187124"/>
                  <a:ext cx="67873" cy="68396"/>
                </a:xfrm>
                <a:prstGeom prst="line">
                  <a:avLst/>
                </a:prstGeom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Connecteur droit 193">
                  <a:extLst>
                    <a:ext uri="{FF2B5EF4-FFF2-40B4-BE49-F238E27FC236}">
                      <a16:creationId xmlns:a16="http://schemas.microsoft.com/office/drawing/2014/main" id="{8194C9C5-1ED3-43C9-8C6F-E10FDCD8072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41491" y="1238421"/>
                  <a:ext cx="67873" cy="68396"/>
                </a:xfrm>
                <a:prstGeom prst="line">
                  <a:avLst/>
                </a:prstGeom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Connecteur droit 194">
                  <a:extLst>
                    <a:ext uri="{FF2B5EF4-FFF2-40B4-BE49-F238E27FC236}">
                      <a16:creationId xmlns:a16="http://schemas.microsoft.com/office/drawing/2014/main" id="{B44A5DF0-6094-401E-B697-E4A96534C6D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294328"/>
                  <a:ext cx="67873" cy="68396"/>
                </a:xfrm>
                <a:prstGeom prst="line">
                  <a:avLst/>
                </a:prstGeom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96" name="Ellipse 195">
                <a:extLst>
                  <a:ext uri="{FF2B5EF4-FFF2-40B4-BE49-F238E27FC236}">
                    <a16:creationId xmlns:a16="http://schemas.microsoft.com/office/drawing/2014/main" id="{7BA20B6B-3A3F-4509-9931-C6A6D633A023}"/>
                  </a:ext>
                </a:extLst>
              </p:cNvPr>
              <p:cNvSpPr/>
              <p:nvPr/>
            </p:nvSpPr>
            <p:spPr>
              <a:xfrm>
                <a:off x="7391746" y="5317020"/>
                <a:ext cx="45719" cy="45719"/>
              </a:xfrm>
              <a:prstGeom prst="ellipse">
                <a:avLst/>
              </a:prstGeom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sp>
            <p:nvSpPr>
              <p:cNvPr id="197" name="Ellipse 196">
                <a:extLst>
                  <a:ext uri="{FF2B5EF4-FFF2-40B4-BE49-F238E27FC236}">
                    <a16:creationId xmlns:a16="http://schemas.microsoft.com/office/drawing/2014/main" id="{7FB8DC3F-E6B1-48F4-A72D-FAFE3BFAA858}"/>
                  </a:ext>
                </a:extLst>
              </p:cNvPr>
              <p:cNvSpPr/>
              <p:nvPr/>
            </p:nvSpPr>
            <p:spPr>
              <a:xfrm>
                <a:off x="6209111" y="5245096"/>
                <a:ext cx="199423" cy="183038"/>
              </a:xfrm>
              <a:prstGeom prst="ellipse">
                <a:avLst/>
              </a:prstGeom>
              <a:solidFill>
                <a:schemeClr val="accent2"/>
              </a:solidFill>
              <a:ln w="127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cxnSp>
            <p:nvCxnSpPr>
              <p:cNvPr id="198" name="Connecteur droit 197">
                <a:extLst>
                  <a:ext uri="{FF2B5EF4-FFF2-40B4-BE49-F238E27FC236}">
                    <a16:creationId xmlns:a16="http://schemas.microsoft.com/office/drawing/2014/main" id="{11CC4E88-B481-4E95-B539-7E3F5047940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16111" y="5339364"/>
                <a:ext cx="208797" cy="0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0" name="Groupe 199">
              <a:extLst>
                <a:ext uri="{FF2B5EF4-FFF2-40B4-BE49-F238E27FC236}">
                  <a16:creationId xmlns:a16="http://schemas.microsoft.com/office/drawing/2014/main" id="{88711D14-A697-4304-83E4-004EB00BB9CB}"/>
                </a:ext>
              </a:extLst>
            </p:cNvPr>
            <p:cNvGrpSpPr/>
            <p:nvPr/>
          </p:nvGrpSpPr>
          <p:grpSpPr>
            <a:xfrm rot="8701377">
              <a:off x="7474267" y="4654628"/>
              <a:ext cx="533501" cy="864979"/>
              <a:chOff x="7111710" y="320635"/>
              <a:chExt cx="533501" cy="864979"/>
            </a:xfrm>
          </p:grpSpPr>
          <p:cxnSp>
            <p:nvCxnSpPr>
              <p:cNvPr id="201" name="Connecteur droit 200">
                <a:extLst>
                  <a:ext uri="{FF2B5EF4-FFF2-40B4-BE49-F238E27FC236}">
                    <a16:creationId xmlns:a16="http://schemas.microsoft.com/office/drawing/2014/main" id="{EA7047EA-8CA5-40AB-B3ED-E5B78011771F}"/>
                  </a:ext>
                </a:extLst>
              </p:cNvPr>
              <p:cNvCxnSpPr>
                <a:cxnSpLocks/>
                <a:stCxn id="196" idx="1"/>
              </p:cNvCxnSpPr>
              <p:nvPr/>
            </p:nvCxnSpPr>
            <p:spPr>
              <a:xfrm rot="12898623">
                <a:off x="7111710" y="482161"/>
                <a:ext cx="533501" cy="703453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2" name="Ellipse 201">
                <a:extLst>
                  <a:ext uri="{FF2B5EF4-FFF2-40B4-BE49-F238E27FC236}">
                    <a16:creationId xmlns:a16="http://schemas.microsoft.com/office/drawing/2014/main" id="{90E4B6B4-6CF2-483B-9126-0990746DF02C}"/>
                  </a:ext>
                </a:extLst>
              </p:cNvPr>
              <p:cNvSpPr/>
              <p:nvPr/>
            </p:nvSpPr>
            <p:spPr>
              <a:xfrm rot="10800000">
                <a:off x="7261806" y="506257"/>
                <a:ext cx="199423" cy="183038"/>
              </a:xfrm>
              <a:prstGeom prst="ellipse">
                <a:avLst/>
              </a:prstGeom>
              <a:solidFill>
                <a:srgbClr val="FFFF00"/>
              </a:solidFill>
              <a:ln w="127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grpSp>
            <p:nvGrpSpPr>
              <p:cNvPr id="203" name="Groupe 202">
                <a:extLst>
                  <a:ext uri="{FF2B5EF4-FFF2-40B4-BE49-F238E27FC236}">
                    <a16:creationId xmlns:a16="http://schemas.microsoft.com/office/drawing/2014/main" id="{6638540F-EFCC-4F17-A771-E181FBB7E39A}"/>
                  </a:ext>
                </a:extLst>
              </p:cNvPr>
              <p:cNvGrpSpPr/>
              <p:nvPr/>
            </p:nvGrpSpPr>
            <p:grpSpPr>
              <a:xfrm rot="5400000">
                <a:off x="7325822" y="244522"/>
                <a:ext cx="71391" cy="223617"/>
                <a:chOff x="1538662" y="1143263"/>
                <a:chExt cx="73531" cy="223624"/>
              </a:xfrm>
            </p:grpSpPr>
            <p:cxnSp>
              <p:nvCxnSpPr>
                <p:cNvPr id="204" name="Connecteur droit 203">
                  <a:extLst>
                    <a:ext uri="{FF2B5EF4-FFF2-40B4-BE49-F238E27FC236}">
                      <a16:creationId xmlns:a16="http://schemas.microsoft.com/office/drawing/2014/main" id="{204A5222-39BB-47AE-A3A7-722CE337233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12193" y="1143263"/>
                  <a:ext cx="0" cy="223624"/>
                </a:xfrm>
                <a:prstGeom prst="line">
                  <a:avLst/>
                </a:prstGeom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5" name="Connecteur droit 204">
                  <a:extLst>
                    <a:ext uri="{FF2B5EF4-FFF2-40B4-BE49-F238E27FC236}">
                      <a16:creationId xmlns:a16="http://schemas.microsoft.com/office/drawing/2014/main" id="{B13C348F-4C3D-454D-967E-8B6F5F770A6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187124"/>
                  <a:ext cx="67873" cy="68396"/>
                </a:xfrm>
                <a:prstGeom prst="line">
                  <a:avLst/>
                </a:prstGeom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6" name="Connecteur droit 205">
                  <a:extLst>
                    <a:ext uri="{FF2B5EF4-FFF2-40B4-BE49-F238E27FC236}">
                      <a16:creationId xmlns:a16="http://schemas.microsoft.com/office/drawing/2014/main" id="{D2D13DF2-0D0B-42DF-B83F-648B0A4BFA2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41491" y="1238421"/>
                  <a:ext cx="67873" cy="68396"/>
                </a:xfrm>
                <a:prstGeom prst="line">
                  <a:avLst/>
                </a:prstGeom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7" name="Connecteur droit 206">
                  <a:extLst>
                    <a:ext uri="{FF2B5EF4-FFF2-40B4-BE49-F238E27FC236}">
                      <a16:creationId xmlns:a16="http://schemas.microsoft.com/office/drawing/2014/main" id="{D0F40A09-DEEA-43F8-BF35-F626EEC0BA6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294328"/>
                  <a:ext cx="67873" cy="68396"/>
                </a:xfrm>
                <a:prstGeom prst="line">
                  <a:avLst/>
                </a:prstGeom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09" name="Groupe 208">
              <a:extLst>
                <a:ext uri="{FF2B5EF4-FFF2-40B4-BE49-F238E27FC236}">
                  <a16:creationId xmlns:a16="http://schemas.microsoft.com/office/drawing/2014/main" id="{669E88E8-8AFC-4442-A9E6-4D3C5EE2B0E0}"/>
                </a:ext>
              </a:extLst>
            </p:cNvPr>
            <p:cNvGrpSpPr/>
            <p:nvPr/>
          </p:nvGrpSpPr>
          <p:grpSpPr>
            <a:xfrm>
              <a:off x="7304842" y="4669213"/>
              <a:ext cx="223625" cy="510363"/>
              <a:chOff x="7018098" y="1530389"/>
              <a:chExt cx="223625" cy="510363"/>
            </a:xfrm>
          </p:grpSpPr>
          <p:cxnSp>
            <p:nvCxnSpPr>
              <p:cNvPr id="210" name="Connecteur droit 209">
                <a:extLst>
                  <a:ext uri="{FF2B5EF4-FFF2-40B4-BE49-F238E27FC236}">
                    <a16:creationId xmlns:a16="http://schemas.microsoft.com/office/drawing/2014/main" id="{407CC809-45BE-4E45-9CB4-556E2DA9EB1E}"/>
                  </a:ext>
                </a:extLst>
              </p:cNvPr>
              <p:cNvCxnSpPr/>
              <p:nvPr/>
            </p:nvCxnSpPr>
            <p:spPr>
              <a:xfrm>
                <a:off x="7124778" y="1530389"/>
                <a:ext cx="0" cy="183037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Connecteur droit 210">
                <a:extLst>
                  <a:ext uri="{FF2B5EF4-FFF2-40B4-BE49-F238E27FC236}">
                    <a16:creationId xmlns:a16="http://schemas.microsoft.com/office/drawing/2014/main" id="{EEDA3007-7DC3-4F43-8820-CA81EFACBE3F}"/>
                  </a:ext>
                </a:extLst>
              </p:cNvPr>
              <p:cNvCxnSpPr/>
              <p:nvPr/>
            </p:nvCxnSpPr>
            <p:spPr>
              <a:xfrm>
                <a:off x="7018098" y="1713426"/>
                <a:ext cx="213360" cy="0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Connecteur droit 211">
                <a:extLst>
                  <a:ext uri="{FF2B5EF4-FFF2-40B4-BE49-F238E27FC236}">
                    <a16:creationId xmlns:a16="http://schemas.microsoft.com/office/drawing/2014/main" id="{9DA8C659-1EC3-45C7-A1AE-50AF1029F08E}"/>
                  </a:ext>
                </a:extLst>
              </p:cNvPr>
              <p:cNvCxnSpPr/>
              <p:nvPr/>
            </p:nvCxnSpPr>
            <p:spPr>
              <a:xfrm>
                <a:off x="7018098" y="1785650"/>
                <a:ext cx="213360" cy="0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Connecteur droit 212">
                <a:extLst>
                  <a:ext uri="{FF2B5EF4-FFF2-40B4-BE49-F238E27FC236}">
                    <a16:creationId xmlns:a16="http://schemas.microsoft.com/office/drawing/2014/main" id="{429AC7CD-FB6A-46FA-B2CA-B0A84360D1BC}"/>
                  </a:ext>
                </a:extLst>
              </p:cNvPr>
              <p:cNvCxnSpPr/>
              <p:nvPr/>
            </p:nvCxnSpPr>
            <p:spPr>
              <a:xfrm>
                <a:off x="7124778" y="1784184"/>
                <a:ext cx="0" cy="183037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14" name="Groupe 213">
                <a:extLst>
                  <a:ext uri="{FF2B5EF4-FFF2-40B4-BE49-F238E27FC236}">
                    <a16:creationId xmlns:a16="http://schemas.microsoft.com/office/drawing/2014/main" id="{F68EACE8-CA78-4E9E-9CAB-85E6F31DF5B2}"/>
                  </a:ext>
                </a:extLst>
              </p:cNvPr>
              <p:cNvGrpSpPr/>
              <p:nvPr/>
            </p:nvGrpSpPr>
            <p:grpSpPr>
              <a:xfrm rot="16200000">
                <a:off x="7093145" y="1892175"/>
                <a:ext cx="73531" cy="223624"/>
                <a:chOff x="1538662" y="1143263"/>
                <a:chExt cx="73531" cy="223624"/>
              </a:xfrm>
            </p:grpSpPr>
            <p:cxnSp>
              <p:nvCxnSpPr>
                <p:cNvPr id="215" name="Connecteur droit 214">
                  <a:extLst>
                    <a:ext uri="{FF2B5EF4-FFF2-40B4-BE49-F238E27FC236}">
                      <a16:creationId xmlns:a16="http://schemas.microsoft.com/office/drawing/2014/main" id="{1CF6CDC5-BD40-45E7-B1B5-80A59020347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12193" y="1143263"/>
                  <a:ext cx="0" cy="223624"/>
                </a:xfrm>
                <a:prstGeom prst="line">
                  <a:avLst/>
                </a:prstGeom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6" name="Connecteur droit 215">
                  <a:extLst>
                    <a:ext uri="{FF2B5EF4-FFF2-40B4-BE49-F238E27FC236}">
                      <a16:creationId xmlns:a16="http://schemas.microsoft.com/office/drawing/2014/main" id="{6A6E7D24-9236-4620-8FF2-0C6C1D65C3C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187124"/>
                  <a:ext cx="67873" cy="68396"/>
                </a:xfrm>
                <a:prstGeom prst="line">
                  <a:avLst/>
                </a:prstGeom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7" name="Connecteur droit 216">
                  <a:extLst>
                    <a:ext uri="{FF2B5EF4-FFF2-40B4-BE49-F238E27FC236}">
                      <a16:creationId xmlns:a16="http://schemas.microsoft.com/office/drawing/2014/main" id="{2E9ABCE6-1E9B-4678-AE77-5AA630B7738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41491" y="1238421"/>
                  <a:ext cx="67873" cy="68396"/>
                </a:xfrm>
                <a:prstGeom prst="line">
                  <a:avLst/>
                </a:prstGeom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8" name="Connecteur droit 217">
                  <a:extLst>
                    <a:ext uri="{FF2B5EF4-FFF2-40B4-BE49-F238E27FC236}">
                      <a16:creationId xmlns:a16="http://schemas.microsoft.com/office/drawing/2014/main" id="{62CD2485-7B2E-481C-99F4-E60B7FA49D2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294328"/>
                  <a:ext cx="67873" cy="68396"/>
                </a:xfrm>
                <a:prstGeom prst="line">
                  <a:avLst/>
                </a:prstGeom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32" name="Groupe 331">
            <a:extLst>
              <a:ext uri="{FF2B5EF4-FFF2-40B4-BE49-F238E27FC236}">
                <a16:creationId xmlns:a16="http://schemas.microsoft.com/office/drawing/2014/main" id="{B05B3621-F39F-4492-A8D1-6EA3CD9179AE}"/>
              </a:ext>
            </a:extLst>
          </p:cNvPr>
          <p:cNvGrpSpPr/>
          <p:nvPr/>
        </p:nvGrpSpPr>
        <p:grpSpPr>
          <a:xfrm>
            <a:off x="9009029" y="1918415"/>
            <a:ext cx="1473381" cy="791245"/>
            <a:chOff x="6976845" y="3872791"/>
            <a:chExt cx="2214985" cy="1264065"/>
          </a:xfrm>
        </p:grpSpPr>
        <p:sp>
          <p:nvSpPr>
            <p:cNvPr id="233" name="Ellipse 232">
              <a:extLst>
                <a:ext uri="{FF2B5EF4-FFF2-40B4-BE49-F238E27FC236}">
                  <a16:creationId xmlns:a16="http://schemas.microsoft.com/office/drawing/2014/main" id="{2E05C25C-B0B9-4946-9523-BA17B7FD5C19}"/>
                </a:ext>
              </a:extLst>
            </p:cNvPr>
            <p:cNvSpPr/>
            <p:nvPr/>
          </p:nvSpPr>
          <p:spPr>
            <a:xfrm>
              <a:off x="8662547" y="4492204"/>
              <a:ext cx="45719" cy="45719"/>
            </a:xfrm>
            <a:prstGeom prst="ellipse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grpSp>
          <p:nvGrpSpPr>
            <p:cNvPr id="278" name="Groupe 277">
              <a:extLst>
                <a:ext uri="{FF2B5EF4-FFF2-40B4-BE49-F238E27FC236}">
                  <a16:creationId xmlns:a16="http://schemas.microsoft.com/office/drawing/2014/main" id="{CF3B2565-8901-44A5-9DE3-1C0C41362DA7}"/>
                </a:ext>
              </a:extLst>
            </p:cNvPr>
            <p:cNvGrpSpPr/>
            <p:nvPr/>
          </p:nvGrpSpPr>
          <p:grpSpPr>
            <a:xfrm>
              <a:off x="6987380" y="3872791"/>
              <a:ext cx="990028" cy="188536"/>
              <a:chOff x="7640514" y="2212828"/>
              <a:chExt cx="990028" cy="188536"/>
            </a:xfrm>
          </p:grpSpPr>
          <p:sp>
            <p:nvSpPr>
              <p:cNvPr id="226" name="Rectangle 225">
                <a:extLst>
                  <a:ext uri="{FF2B5EF4-FFF2-40B4-BE49-F238E27FC236}">
                    <a16:creationId xmlns:a16="http://schemas.microsoft.com/office/drawing/2014/main" id="{00A4ADBF-0CF3-49FC-BCF0-934933A3F20E}"/>
                  </a:ext>
                </a:extLst>
              </p:cNvPr>
              <p:cNvSpPr/>
              <p:nvPr/>
            </p:nvSpPr>
            <p:spPr>
              <a:xfrm>
                <a:off x="7862705" y="2212828"/>
                <a:ext cx="556181" cy="18853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cxnSp>
            <p:nvCxnSpPr>
              <p:cNvPr id="235" name="Connecteur droit 234">
                <a:extLst>
                  <a:ext uri="{FF2B5EF4-FFF2-40B4-BE49-F238E27FC236}">
                    <a16:creationId xmlns:a16="http://schemas.microsoft.com/office/drawing/2014/main" id="{FB8948C3-7922-42EA-9FD9-943AFE46F36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418886" y="2303031"/>
                <a:ext cx="211656" cy="1316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Connecteur droit 273">
                <a:extLst>
                  <a:ext uri="{FF2B5EF4-FFF2-40B4-BE49-F238E27FC236}">
                    <a16:creationId xmlns:a16="http://schemas.microsoft.com/office/drawing/2014/main" id="{824D96C8-F232-4BD0-B6F1-43A723282E7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51049" y="2303031"/>
                <a:ext cx="211656" cy="1316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5" name="Ellipse 274">
                <a:extLst>
                  <a:ext uri="{FF2B5EF4-FFF2-40B4-BE49-F238E27FC236}">
                    <a16:creationId xmlns:a16="http://schemas.microsoft.com/office/drawing/2014/main" id="{A8A2B54A-C356-4AF8-9DDB-17E1CED42AAE}"/>
                  </a:ext>
                </a:extLst>
              </p:cNvPr>
              <p:cNvSpPr/>
              <p:nvPr/>
            </p:nvSpPr>
            <p:spPr>
              <a:xfrm>
                <a:off x="7640514" y="2280829"/>
                <a:ext cx="45719" cy="45719"/>
              </a:xfrm>
              <a:prstGeom prst="ellipse">
                <a:avLst/>
              </a:prstGeom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</p:grpSp>
        <p:grpSp>
          <p:nvGrpSpPr>
            <p:cNvPr id="279" name="Groupe 278">
              <a:extLst>
                <a:ext uri="{FF2B5EF4-FFF2-40B4-BE49-F238E27FC236}">
                  <a16:creationId xmlns:a16="http://schemas.microsoft.com/office/drawing/2014/main" id="{D7790146-089D-490A-A122-270C85AB5921}"/>
                </a:ext>
              </a:extLst>
            </p:cNvPr>
            <p:cNvGrpSpPr/>
            <p:nvPr/>
          </p:nvGrpSpPr>
          <p:grpSpPr>
            <a:xfrm>
              <a:off x="6976845" y="4231641"/>
              <a:ext cx="990028" cy="188536"/>
              <a:chOff x="7640514" y="2212828"/>
              <a:chExt cx="990028" cy="188536"/>
            </a:xfrm>
          </p:grpSpPr>
          <p:sp>
            <p:nvSpPr>
              <p:cNvPr id="280" name="Rectangle 279">
                <a:extLst>
                  <a:ext uri="{FF2B5EF4-FFF2-40B4-BE49-F238E27FC236}">
                    <a16:creationId xmlns:a16="http://schemas.microsoft.com/office/drawing/2014/main" id="{E9C56B53-B274-41D7-B06E-DEABE5B01A7D}"/>
                  </a:ext>
                </a:extLst>
              </p:cNvPr>
              <p:cNvSpPr/>
              <p:nvPr/>
            </p:nvSpPr>
            <p:spPr>
              <a:xfrm>
                <a:off x="7862705" y="2212828"/>
                <a:ext cx="556181" cy="18853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cxnSp>
            <p:nvCxnSpPr>
              <p:cNvPr id="281" name="Connecteur droit 280">
                <a:extLst>
                  <a:ext uri="{FF2B5EF4-FFF2-40B4-BE49-F238E27FC236}">
                    <a16:creationId xmlns:a16="http://schemas.microsoft.com/office/drawing/2014/main" id="{C56FC410-819A-47D7-95A6-C21D0C918C1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418886" y="2303031"/>
                <a:ext cx="211656" cy="1316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Connecteur droit 281">
                <a:extLst>
                  <a:ext uri="{FF2B5EF4-FFF2-40B4-BE49-F238E27FC236}">
                    <a16:creationId xmlns:a16="http://schemas.microsoft.com/office/drawing/2014/main" id="{75229BCE-0F8E-41E3-A226-7A2411B3A84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51049" y="2303031"/>
                <a:ext cx="211656" cy="1316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3" name="Ellipse 282">
                <a:extLst>
                  <a:ext uri="{FF2B5EF4-FFF2-40B4-BE49-F238E27FC236}">
                    <a16:creationId xmlns:a16="http://schemas.microsoft.com/office/drawing/2014/main" id="{D37E3CD5-5FCE-4A06-9274-BDBB94F21148}"/>
                  </a:ext>
                </a:extLst>
              </p:cNvPr>
              <p:cNvSpPr/>
              <p:nvPr/>
            </p:nvSpPr>
            <p:spPr>
              <a:xfrm>
                <a:off x="7640514" y="2280829"/>
                <a:ext cx="45719" cy="45719"/>
              </a:xfrm>
              <a:prstGeom prst="ellipse">
                <a:avLst/>
              </a:prstGeom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</p:grpSp>
        <p:grpSp>
          <p:nvGrpSpPr>
            <p:cNvPr id="289" name="Groupe 288">
              <a:extLst>
                <a:ext uri="{FF2B5EF4-FFF2-40B4-BE49-F238E27FC236}">
                  <a16:creationId xmlns:a16="http://schemas.microsoft.com/office/drawing/2014/main" id="{0EBBB019-FAE3-49AB-90D8-5B0720949407}"/>
                </a:ext>
              </a:extLst>
            </p:cNvPr>
            <p:cNvGrpSpPr/>
            <p:nvPr/>
          </p:nvGrpSpPr>
          <p:grpSpPr>
            <a:xfrm>
              <a:off x="6980859" y="4948320"/>
              <a:ext cx="990028" cy="188536"/>
              <a:chOff x="7640514" y="2212828"/>
              <a:chExt cx="990028" cy="188536"/>
            </a:xfrm>
          </p:grpSpPr>
          <p:sp>
            <p:nvSpPr>
              <p:cNvPr id="290" name="Rectangle 289">
                <a:extLst>
                  <a:ext uri="{FF2B5EF4-FFF2-40B4-BE49-F238E27FC236}">
                    <a16:creationId xmlns:a16="http://schemas.microsoft.com/office/drawing/2014/main" id="{23A3B270-3652-49EE-8F72-F80025301C20}"/>
                  </a:ext>
                </a:extLst>
              </p:cNvPr>
              <p:cNvSpPr/>
              <p:nvPr/>
            </p:nvSpPr>
            <p:spPr>
              <a:xfrm>
                <a:off x="7862705" y="2212828"/>
                <a:ext cx="556181" cy="18853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cxnSp>
            <p:nvCxnSpPr>
              <p:cNvPr id="291" name="Connecteur droit 290">
                <a:extLst>
                  <a:ext uri="{FF2B5EF4-FFF2-40B4-BE49-F238E27FC236}">
                    <a16:creationId xmlns:a16="http://schemas.microsoft.com/office/drawing/2014/main" id="{8CB926DC-2CF4-428B-AC0C-3D0D398808B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418886" y="2303031"/>
                <a:ext cx="211656" cy="1316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Connecteur droit 291">
                <a:extLst>
                  <a:ext uri="{FF2B5EF4-FFF2-40B4-BE49-F238E27FC236}">
                    <a16:creationId xmlns:a16="http://schemas.microsoft.com/office/drawing/2014/main" id="{9CF3A375-E104-4869-B12F-0FBA4114399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51049" y="2303031"/>
                <a:ext cx="211656" cy="1316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3" name="Ellipse 292">
                <a:extLst>
                  <a:ext uri="{FF2B5EF4-FFF2-40B4-BE49-F238E27FC236}">
                    <a16:creationId xmlns:a16="http://schemas.microsoft.com/office/drawing/2014/main" id="{B2EE4F4A-C3C8-48BB-952E-2BC2FA871BA4}"/>
                  </a:ext>
                </a:extLst>
              </p:cNvPr>
              <p:cNvSpPr/>
              <p:nvPr/>
            </p:nvSpPr>
            <p:spPr>
              <a:xfrm>
                <a:off x="7640514" y="2280829"/>
                <a:ext cx="45719" cy="45719"/>
              </a:xfrm>
              <a:prstGeom prst="ellipse">
                <a:avLst/>
              </a:prstGeom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</p:grpSp>
        <p:grpSp>
          <p:nvGrpSpPr>
            <p:cNvPr id="294" name="Groupe 293">
              <a:extLst>
                <a:ext uri="{FF2B5EF4-FFF2-40B4-BE49-F238E27FC236}">
                  <a16:creationId xmlns:a16="http://schemas.microsoft.com/office/drawing/2014/main" id="{C7D37B0E-EF32-4904-94F6-AB6E5445F594}"/>
                </a:ext>
              </a:extLst>
            </p:cNvPr>
            <p:cNvGrpSpPr/>
            <p:nvPr/>
          </p:nvGrpSpPr>
          <p:grpSpPr>
            <a:xfrm>
              <a:off x="6976845" y="4595786"/>
              <a:ext cx="990028" cy="188536"/>
              <a:chOff x="7640514" y="2212828"/>
              <a:chExt cx="990028" cy="188536"/>
            </a:xfrm>
          </p:grpSpPr>
          <p:sp>
            <p:nvSpPr>
              <p:cNvPr id="295" name="Rectangle 294">
                <a:extLst>
                  <a:ext uri="{FF2B5EF4-FFF2-40B4-BE49-F238E27FC236}">
                    <a16:creationId xmlns:a16="http://schemas.microsoft.com/office/drawing/2014/main" id="{F47C3CF7-5851-4996-B720-E0C0405489AB}"/>
                  </a:ext>
                </a:extLst>
              </p:cNvPr>
              <p:cNvSpPr/>
              <p:nvPr/>
            </p:nvSpPr>
            <p:spPr>
              <a:xfrm>
                <a:off x="7862705" y="2212828"/>
                <a:ext cx="556181" cy="18853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cxnSp>
            <p:nvCxnSpPr>
              <p:cNvPr id="296" name="Connecteur droit 295">
                <a:extLst>
                  <a:ext uri="{FF2B5EF4-FFF2-40B4-BE49-F238E27FC236}">
                    <a16:creationId xmlns:a16="http://schemas.microsoft.com/office/drawing/2014/main" id="{70DD60C7-10F8-4C6E-8B91-81BBB0F8151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418886" y="2303031"/>
                <a:ext cx="211656" cy="1316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7" name="Connecteur droit 296">
                <a:extLst>
                  <a:ext uri="{FF2B5EF4-FFF2-40B4-BE49-F238E27FC236}">
                    <a16:creationId xmlns:a16="http://schemas.microsoft.com/office/drawing/2014/main" id="{13F2E111-830A-494B-B984-990212402A5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51049" y="2303031"/>
                <a:ext cx="211656" cy="1316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8" name="Ellipse 297">
                <a:extLst>
                  <a:ext uri="{FF2B5EF4-FFF2-40B4-BE49-F238E27FC236}">
                    <a16:creationId xmlns:a16="http://schemas.microsoft.com/office/drawing/2014/main" id="{001763EE-2FEE-453C-A58E-EBB2C74BC1AD}"/>
                  </a:ext>
                </a:extLst>
              </p:cNvPr>
              <p:cNvSpPr/>
              <p:nvPr/>
            </p:nvSpPr>
            <p:spPr>
              <a:xfrm>
                <a:off x="7640514" y="2280829"/>
                <a:ext cx="45719" cy="45719"/>
              </a:xfrm>
              <a:prstGeom prst="ellipse">
                <a:avLst/>
              </a:prstGeom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</p:grpSp>
        <p:cxnSp>
          <p:nvCxnSpPr>
            <p:cNvPr id="300" name="Connecteur droit 299">
              <a:extLst>
                <a:ext uri="{FF2B5EF4-FFF2-40B4-BE49-F238E27FC236}">
                  <a16:creationId xmlns:a16="http://schemas.microsoft.com/office/drawing/2014/main" id="{0FE0F4B2-6F64-47E3-AB43-18A3DDE9CA82}"/>
                </a:ext>
              </a:extLst>
            </p:cNvPr>
            <p:cNvCxnSpPr>
              <a:cxnSpLocks/>
              <a:endCxn id="233" idx="1"/>
            </p:cNvCxnSpPr>
            <p:nvPr/>
          </p:nvCxnSpPr>
          <p:spPr>
            <a:xfrm>
              <a:off x="7966873" y="3962994"/>
              <a:ext cx="702369" cy="535905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Connecteur droit 301">
              <a:extLst>
                <a:ext uri="{FF2B5EF4-FFF2-40B4-BE49-F238E27FC236}">
                  <a16:creationId xmlns:a16="http://schemas.microsoft.com/office/drawing/2014/main" id="{9E7A29B5-2D6C-4B93-9A4B-1E719EBE6718}"/>
                </a:ext>
              </a:extLst>
            </p:cNvPr>
            <p:cNvCxnSpPr>
              <a:cxnSpLocks/>
              <a:endCxn id="233" idx="2"/>
            </p:cNvCxnSpPr>
            <p:nvPr/>
          </p:nvCxnSpPr>
          <p:spPr>
            <a:xfrm>
              <a:off x="7970887" y="4321844"/>
              <a:ext cx="691660" cy="193220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Connecteur droit 302">
              <a:extLst>
                <a:ext uri="{FF2B5EF4-FFF2-40B4-BE49-F238E27FC236}">
                  <a16:creationId xmlns:a16="http://schemas.microsoft.com/office/drawing/2014/main" id="{AA097EDB-AF36-4E6A-88DE-D38546B1D50B}"/>
                </a:ext>
              </a:extLst>
            </p:cNvPr>
            <p:cNvCxnSpPr>
              <a:cxnSpLocks/>
              <a:endCxn id="233" idx="6"/>
            </p:cNvCxnSpPr>
            <p:nvPr/>
          </p:nvCxnSpPr>
          <p:spPr>
            <a:xfrm flipV="1">
              <a:off x="7966873" y="4515064"/>
              <a:ext cx="741393" cy="168564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Connecteur droit 303">
              <a:extLst>
                <a:ext uri="{FF2B5EF4-FFF2-40B4-BE49-F238E27FC236}">
                  <a16:creationId xmlns:a16="http://schemas.microsoft.com/office/drawing/2014/main" id="{80C0B5FD-0267-4DBB-8398-50CC5435C47E}"/>
                </a:ext>
              </a:extLst>
            </p:cNvPr>
            <p:cNvCxnSpPr>
              <a:cxnSpLocks/>
              <a:endCxn id="233" idx="3"/>
            </p:cNvCxnSpPr>
            <p:nvPr/>
          </p:nvCxnSpPr>
          <p:spPr>
            <a:xfrm flipV="1">
              <a:off x="7966873" y="4531228"/>
              <a:ext cx="702369" cy="507296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3" name="Groupe 312">
              <a:extLst>
                <a:ext uri="{FF2B5EF4-FFF2-40B4-BE49-F238E27FC236}">
                  <a16:creationId xmlns:a16="http://schemas.microsoft.com/office/drawing/2014/main" id="{81C1946A-7729-4A06-B159-DF54D40565EB}"/>
                </a:ext>
              </a:extLst>
            </p:cNvPr>
            <p:cNvGrpSpPr/>
            <p:nvPr/>
          </p:nvGrpSpPr>
          <p:grpSpPr>
            <a:xfrm rot="13215983">
              <a:off x="8758550" y="4044461"/>
              <a:ext cx="223625" cy="510363"/>
              <a:chOff x="7018098" y="1530389"/>
              <a:chExt cx="223625" cy="510363"/>
            </a:xfrm>
          </p:grpSpPr>
          <p:cxnSp>
            <p:nvCxnSpPr>
              <p:cNvPr id="314" name="Connecteur droit 313">
                <a:extLst>
                  <a:ext uri="{FF2B5EF4-FFF2-40B4-BE49-F238E27FC236}">
                    <a16:creationId xmlns:a16="http://schemas.microsoft.com/office/drawing/2014/main" id="{A9B8E1E1-BEF3-4499-9661-EE187820C2BC}"/>
                  </a:ext>
                </a:extLst>
              </p:cNvPr>
              <p:cNvCxnSpPr/>
              <p:nvPr/>
            </p:nvCxnSpPr>
            <p:spPr>
              <a:xfrm>
                <a:off x="7124778" y="1530389"/>
                <a:ext cx="0" cy="183037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5" name="Connecteur droit 314">
                <a:extLst>
                  <a:ext uri="{FF2B5EF4-FFF2-40B4-BE49-F238E27FC236}">
                    <a16:creationId xmlns:a16="http://schemas.microsoft.com/office/drawing/2014/main" id="{23831B48-3A6B-4B79-9F68-912F853DB284}"/>
                  </a:ext>
                </a:extLst>
              </p:cNvPr>
              <p:cNvCxnSpPr/>
              <p:nvPr/>
            </p:nvCxnSpPr>
            <p:spPr>
              <a:xfrm>
                <a:off x="7018098" y="1713426"/>
                <a:ext cx="213360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6" name="Connecteur droit 315">
                <a:extLst>
                  <a:ext uri="{FF2B5EF4-FFF2-40B4-BE49-F238E27FC236}">
                    <a16:creationId xmlns:a16="http://schemas.microsoft.com/office/drawing/2014/main" id="{067435FA-9DE6-4D26-B887-731514581086}"/>
                  </a:ext>
                </a:extLst>
              </p:cNvPr>
              <p:cNvCxnSpPr/>
              <p:nvPr/>
            </p:nvCxnSpPr>
            <p:spPr>
              <a:xfrm>
                <a:off x="7018098" y="1785650"/>
                <a:ext cx="213360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7" name="Connecteur droit 316">
                <a:extLst>
                  <a:ext uri="{FF2B5EF4-FFF2-40B4-BE49-F238E27FC236}">
                    <a16:creationId xmlns:a16="http://schemas.microsoft.com/office/drawing/2014/main" id="{DCB823CE-EA7A-4E3A-84B7-0D3FB599C304}"/>
                  </a:ext>
                </a:extLst>
              </p:cNvPr>
              <p:cNvCxnSpPr/>
              <p:nvPr/>
            </p:nvCxnSpPr>
            <p:spPr>
              <a:xfrm>
                <a:off x="7124778" y="1784184"/>
                <a:ext cx="0" cy="183037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8" name="Groupe 317">
                <a:extLst>
                  <a:ext uri="{FF2B5EF4-FFF2-40B4-BE49-F238E27FC236}">
                    <a16:creationId xmlns:a16="http://schemas.microsoft.com/office/drawing/2014/main" id="{F7AA151C-2ABE-4E85-8640-31ED11F82600}"/>
                  </a:ext>
                </a:extLst>
              </p:cNvPr>
              <p:cNvGrpSpPr/>
              <p:nvPr/>
            </p:nvGrpSpPr>
            <p:grpSpPr>
              <a:xfrm rot="16200000">
                <a:off x="7093145" y="1892175"/>
                <a:ext cx="73531" cy="223624"/>
                <a:chOff x="1538662" y="1143263"/>
                <a:chExt cx="73531" cy="223624"/>
              </a:xfrm>
            </p:grpSpPr>
            <p:cxnSp>
              <p:nvCxnSpPr>
                <p:cNvPr id="319" name="Connecteur droit 318">
                  <a:extLst>
                    <a:ext uri="{FF2B5EF4-FFF2-40B4-BE49-F238E27FC236}">
                      <a16:creationId xmlns:a16="http://schemas.microsoft.com/office/drawing/2014/main" id="{C55BA684-378E-4775-96E4-33D330A1B8C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12193" y="1143263"/>
                  <a:ext cx="0" cy="223624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0" name="Connecteur droit 319">
                  <a:extLst>
                    <a:ext uri="{FF2B5EF4-FFF2-40B4-BE49-F238E27FC236}">
                      <a16:creationId xmlns:a16="http://schemas.microsoft.com/office/drawing/2014/main" id="{7B57F4F0-34A8-4689-8CFA-45FF9B10A8B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187124"/>
                  <a:ext cx="67873" cy="68396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1" name="Connecteur droit 320">
                  <a:extLst>
                    <a:ext uri="{FF2B5EF4-FFF2-40B4-BE49-F238E27FC236}">
                      <a16:creationId xmlns:a16="http://schemas.microsoft.com/office/drawing/2014/main" id="{E1B8AC52-49DA-4D5B-A83F-FE311615DE3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41491" y="1238421"/>
                  <a:ext cx="67873" cy="68396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2" name="Connecteur droit 321">
                  <a:extLst>
                    <a:ext uri="{FF2B5EF4-FFF2-40B4-BE49-F238E27FC236}">
                      <a16:creationId xmlns:a16="http://schemas.microsoft.com/office/drawing/2014/main" id="{CBF13F5B-37E9-401E-A1B6-8B1A25823FE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294328"/>
                  <a:ext cx="67873" cy="68396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23" name="Groupe 322">
              <a:extLst>
                <a:ext uri="{FF2B5EF4-FFF2-40B4-BE49-F238E27FC236}">
                  <a16:creationId xmlns:a16="http://schemas.microsoft.com/office/drawing/2014/main" id="{F64B21D3-8254-4086-AE9F-980D29BE964D}"/>
                </a:ext>
              </a:extLst>
            </p:cNvPr>
            <p:cNvGrpSpPr/>
            <p:nvPr/>
          </p:nvGrpSpPr>
          <p:grpSpPr>
            <a:xfrm rot="6988140">
              <a:off x="8820727" y="4381481"/>
              <a:ext cx="223617" cy="518588"/>
              <a:chOff x="7249709" y="320635"/>
              <a:chExt cx="223617" cy="518588"/>
            </a:xfrm>
          </p:grpSpPr>
          <p:cxnSp>
            <p:nvCxnSpPr>
              <p:cNvPr id="324" name="Connecteur droit 323">
                <a:extLst>
                  <a:ext uri="{FF2B5EF4-FFF2-40B4-BE49-F238E27FC236}">
                    <a16:creationId xmlns:a16="http://schemas.microsoft.com/office/drawing/2014/main" id="{E81CC3BB-B6DB-4C07-B8BE-814DFD7CD93C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7361517" y="392775"/>
                <a:ext cx="1" cy="446448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5" name="Ellipse 324">
                <a:extLst>
                  <a:ext uri="{FF2B5EF4-FFF2-40B4-BE49-F238E27FC236}">
                    <a16:creationId xmlns:a16="http://schemas.microsoft.com/office/drawing/2014/main" id="{A6EB1D33-8D8B-4740-A78E-A88A4F3E31DC}"/>
                  </a:ext>
                </a:extLst>
              </p:cNvPr>
              <p:cNvSpPr/>
              <p:nvPr/>
            </p:nvSpPr>
            <p:spPr>
              <a:xfrm rot="10800000">
                <a:off x="7261806" y="506257"/>
                <a:ext cx="199423" cy="183038"/>
              </a:xfrm>
              <a:prstGeom prst="ellipse">
                <a:avLst/>
              </a:prstGeom>
              <a:solidFill>
                <a:srgbClr val="FFFF00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grpSp>
            <p:nvGrpSpPr>
              <p:cNvPr id="326" name="Groupe 325">
                <a:extLst>
                  <a:ext uri="{FF2B5EF4-FFF2-40B4-BE49-F238E27FC236}">
                    <a16:creationId xmlns:a16="http://schemas.microsoft.com/office/drawing/2014/main" id="{45976377-F71B-4FB3-BE33-24DD638AD9BC}"/>
                  </a:ext>
                </a:extLst>
              </p:cNvPr>
              <p:cNvGrpSpPr/>
              <p:nvPr/>
            </p:nvGrpSpPr>
            <p:grpSpPr>
              <a:xfrm rot="5400000">
                <a:off x="7325822" y="244522"/>
                <a:ext cx="71391" cy="223617"/>
                <a:chOff x="1538662" y="1143263"/>
                <a:chExt cx="73531" cy="223624"/>
              </a:xfrm>
            </p:grpSpPr>
            <p:cxnSp>
              <p:nvCxnSpPr>
                <p:cNvPr id="327" name="Connecteur droit 326">
                  <a:extLst>
                    <a:ext uri="{FF2B5EF4-FFF2-40B4-BE49-F238E27FC236}">
                      <a16:creationId xmlns:a16="http://schemas.microsoft.com/office/drawing/2014/main" id="{B3573047-FE71-4ACF-AF12-63EBB6613AA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12193" y="1143263"/>
                  <a:ext cx="0" cy="223624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8" name="Connecteur droit 327">
                  <a:extLst>
                    <a:ext uri="{FF2B5EF4-FFF2-40B4-BE49-F238E27FC236}">
                      <a16:creationId xmlns:a16="http://schemas.microsoft.com/office/drawing/2014/main" id="{155FF2E5-FDD4-49C4-A8A4-DE319083F14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187124"/>
                  <a:ext cx="67873" cy="68396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9" name="Connecteur droit 328">
                  <a:extLst>
                    <a:ext uri="{FF2B5EF4-FFF2-40B4-BE49-F238E27FC236}">
                      <a16:creationId xmlns:a16="http://schemas.microsoft.com/office/drawing/2014/main" id="{B054A506-C8D4-4050-A961-0B927735F14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41491" y="1238421"/>
                  <a:ext cx="67873" cy="68396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0" name="Connecteur droit 329">
                  <a:extLst>
                    <a:ext uri="{FF2B5EF4-FFF2-40B4-BE49-F238E27FC236}">
                      <a16:creationId xmlns:a16="http://schemas.microsoft.com/office/drawing/2014/main" id="{E0B642EB-B3CF-4328-A2D0-D8D790133DB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294328"/>
                  <a:ext cx="67873" cy="68396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539" name="Groupe 538">
            <a:extLst>
              <a:ext uri="{FF2B5EF4-FFF2-40B4-BE49-F238E27FC236}">
                <a16:creationId xmlns:a16="http://schemas.microsoft.com/office/drawing/2014/main" id="{37AB8675-269B-4763-BAF8-E2E294F5176C}"/>
              </a:ext>
            </a:extLst>
          </p:cNvPr>
          <p:cNvGrpSpPr/>
          <p:nvPr/>
        </p:nvGrpSpPr>
        <p:grpSpPr>
          <a:xfrm>
            <a:off x="6166404" y="2340500"/>
            <a:ext cx="1670645" cy="666272"/>
            <a:chOff x="4062526" y="2364588"/>
            <a:chExt cx="2511539" cy="1064412"/>
          </a:xfrm>
        </p:grpSpPr>
        <p:sp>
          <p:nvSpPr>
            <p:cNvPr id="540" name="Rectangle 539">
              <a:extLst>
                <a:ext uri="{FF2B5EF4-FFF2-40B4-BE49-F238E27FC236}">
                  <a16:creationId xmlns:a16="http://schemas.microsoft.com/office/drawing/2014/main" id="{01F2236F-BE2E-449B-A732-DC2E2938E0C9}"/>
                </a:ext>
              </a:extLst>
            </p:cNvPr>
            <p:cNvSpPr/>
            <p:nvPr/>
          </p:nvSpPr>
          <p:spPr>
            <a:xfrm>
              <a:off x="4851188" y="2802024"/>
              <a:ext cx="556181" cy="1885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541" name="Rectangle 540">
              <a:extLst>
                <a:ext uri="{FF2B5EF4-FFF2-40B4-BE49-F238E27FC236}">
                  <a16:creationId xmlns:a16="http://schemas.microsoft.com/office/drawing/2014/main" id="{6D05FEB9-B9BB-4439-A4F1-E556803CC198}"/>
                </a:ext>
              </a:extLst>
            </p:cNvPr>
            <p:cNvSpPr/>
            <p:nvPr/>
          </p:nvSpPr>
          <p:spPr>
            <a:xfrm>
              <a:off x="5806228" y="2802024"/>
              <a:ext cx="556181" cy="1885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cxnSp>
          <p:nvCxnSpPr>
            <p:cNvPr id="542" name="Connecteur droit 541">
              <a:extLst>
                <a:ext uri="{FF2B5EF4-FFF2-40B4-BE49-F238E27FC236}">
                  <a16:creationId xmlns:a16="http://schemas.microsoft.com/office/drawing/2014/main" id="{150B0213-1134-4899-A764-B50BD839B0EA}"/>
                </a:ext>
              </a:extLst>
            </p:cNvPr>
            <p:cNvCxnSpPr>
              <a:cxnSpLocks/>
            </p:cNvCxnSpPr>
            <p:nvPr/>
          </p:nvCxnSpPr>
          <p:spPr>
            <a:xfrm>
              <a:off x="5400299" y="2896292"/>
              <a:ext cx="398859" cy="0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3" name="Connecteur droit 542">
              <a:extLst>
                <a:ext uri="{FF2B5EF4-FFF2-40B4-BE49-F238E27FC236}">
                  <a16:creationId xmlns:a16="http://schemas.microsoft.com/office/drawing/2014/main" id="{353BC4A2-85B0-4DB9-B9BF-5616448E4DDC}"/>
                </a:ext>
              </a:extLst>
            </p:cNvPr>
            <p:cNvCxnSpPr>
              <a:cxnSpLocks/>
            </p:cNvCxnSpPr>
            <p:nvPr/>
          </p:nvCxnSpPr>
          <p:spPr>
            <a:xfrm>
              <a:off x="4135670" y="2887521"/>
              <a:ext cx="715518" cy="8771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44" name="Groupe 543">
              <a:extLst>
                <a:ext uri="{FF2B5EF4-FFF2-40B4-BE49-F238E27FC236}">
                  <a16:creationId xmlns:a16="http://schemas.microsoft.com/office/drawing/2014/main" id="{8651C112-B715-45A3-8C23-4A8C649471F3}"/>
                </a:ext>
              </a:extLst>
            </p:cNvPr>
            <p:cNvGrpSpPr/>
            <p:nvPr/>
          </p:nvGrpSpPr>
          <p:grpSpPr>
            <a:xfrm>
              <a:off x="4062526" y="2775709"/>
              <a:ext cx="73531" cy="223624"/>
              <a:chOff x="1538662" y="1143263"/>
              <a:chExt cx="73531" cy="223624"/>
            </a:xfrm>
          </p:grpSpPr>
          <p:cxnSp>
            <p:nvCxnSpPr>
              <p:cNvPr id="567" name="Connecteur droit 566">
                <a:extLst>
                  <a:ext uri="{FF2B5EF4-FFF2-40B4-BE49-F238E27FC236}">
                    <a16:creationId xmlns:a16="http://schemas.microsoft.com/office/drawing/2014/main" id="{EB1FCC53-9761-4654-BDE4-5CEF7DDAF6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12193" y="1143263"/>
                <a:ext cx="0" cy="223624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8" name="Connecteur droit 567">
                <a:extLst>
                  <a:ext uri="{FF2B5EF4-FFF2-40B4-BE49-F238E27FC236}">
                    <a16:creationId xmlns:a16="http://schemas.microsoft.com/office/drawing/2014/main" id="{76F66E8E-3373-4E5E-BB3C-9E967347EE4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187124"/>
                <a:ext cx="67873" cy="68396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9" name="Connecteur droit 568">
                <a:extLst>
                  <a:ext uri="{FF2B5EF4-FFF2-40B4-BE49-F238E27FC236}">
                    <a16:creationId xmlns:a16="http://schemas.microsoft.com/office/drawing/2014/main" id="{D368B837-F8D5-41F4-812B-0B676532F92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41491" y="1238421"/>
                <a:ext cx="67873" cy="68396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0" name="Connecteur droit 569">
                <a:extLst>
                  <a:ext uri="{FF2B5EF4-FFF2-40B4-BE49-F238E27FC236}">
                    <a16:creationId xmlns:a16="http://schemas.microsoft.com/office/drawing/2014/main" id="{C59117BF-6FFB-4D06-A820-02449B72487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294328"/>
                <a:ext cx="67873" cy="68396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5" name="Groupe 544">
              <a:extLst>
                <a:ext uri="{FF2B5EF4-FFF2-40B4-BE49-F238E27FC236}">
                  <a16:creationId xmlns:a16="http://schemas.microsoft.com/office/drawing/2014/main" id="{64A30F19-22FF-456E-9683-F0AFDBF16D73}"/>
                </a:ext>
              </a:extLst>
            </p:cNvPr>
            <p:cNvGrpSpPr/>
            <p:nvPr/>
          </p:nvGrpSpPr>
          <p:grpSpPr>
            <a:xfrm>
              <a:off x="5501658" y="2918637"/>
              <a:ext cx="223625" cy="510363"/>
              <a:chOff x="7018098" y="1530389"/>
              <a:chExt cx="223625" cy="510363"/>
            </a:xfrm>
          </p:grpSpPr>
          <p:cxnSp>
            <p:nvCxnSpPr>
              <p:cNvPr id="558" name="Connecteur droit 557">
                <a:extLst>
                  <a:ext uri="{FF2B5EF4-FFF2-40B4-BE49-F238E27FC236}">
                    <a16:creationId xmlns:a16="http://schemas.microsoft.com/office/drawing/2014/main" id="{C90F758F-FAF4-4048-80B7-204FAA21AD90}"/>
                  </a:ext>
                </a:extLst>
              </p:cNvPr>
              <p:cNvCxnSpPr/>
              <p:nvPr/>
            </p:nvCxnSpPr>
            <p:spPr>
              <a:xfrm>
                <a:off x="7124778" y="1530389"/>
                <a:ext cx="0" cy="183037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9" name="Connecteur droit 558">
                <a:extLst>
                  <a:ext uri="{FF2B5EF4-FFF2-40B4-BE49-F238E27FC236}">
                    <a16:creationId xmlns:a16="http://schemas.microsoft.com/office/drawing/2014/main" id="{41559C2C-05AE-4361-B47A-F8C4E2033C01}"/>
                  </a:ext>
                </a:extLst>
              </p:cNvPr>
              <p:cNvCxnSpPr/>
              <p:nvPr/>
            </p:nvCxnSpPr>
            <p:spPr>
              <a:xfrm>
                <a:off x="7018098" y="1713426"/>
                <a:ext cx="213360" cy="0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0" name="Connecteur droit 559">
                <a:extLst>
                  <a:ext uri="{FF2B5EF4-FFF2-40B4-BE49-F238E27FC236}">
                    <a16:creationId xmlns:a16="http://schemas.microsoft.com/office/drawing/2014/main" id="{8BDA6D72-5F5E-498F-894A-AB8170579E36}"/>
                  </a:ext>
                </a:extLst>
              </p:cNvPr>
              <p:cNvCxnSpPr/>
              <p:nvPr/>
            </p:nvCxnSpPr>
            <p:spPr>
              <a:xfrm>
                <a:off x="7018098" y="1785650"/>
                <a:ext cx="213360" cy="0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1" name="Connecteur droit 560">
                <a:extLst>
                  <a:ext uri="{FF2B5EF4-FFF2-40B4-BE49-F238E27FC236}">
                    <a16:creationId xmlns:a16="http://schemas.microsoft.com/office/drawing/2014/main" id="{1A17E846-0BCD-49B1-83B1-C470F6A75BEB}"/>
                  </a:ext>
                </a:extLst>
              </p:cNvPr>
              <p:cNvCxnSpPr/>
              <p:nvPr/>
            </p:nvCxnSpPr>
            <p:spPr>
              <a:xfrm>
                <a:off x="7124778" y="1784184"/>
                <a:ext cx="0" cy="183037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62" name="Groupe 561">
                <a:extLst>
                  <a:ext uri="{FF2B5EF4-FFF2-40B4-BE49-F238E27FC236}">
                    <a16:creationId xmlns:a16="http://schemas.microsoft.com/office/drawing/2014/main" id="{9B41F4CC-7B0B-4573-BB0F-C608F7306586}"/>
                  </a:ext>
                </a:extLst>
              </p:cNvPr>
              <p:cNvGrpSpPr/>
              <p:nvPr/>
            </p:nvGrpSpPr>
            <p:grpSpPr>
              <a:xfrm rot="16200000">
                <a:off x="7093145" y="1892175"/>
                <a:ext cx="73531" cy="223624"/>
                <a:chOff x="1538662" y="1143263"/>
                <a:chExt cx="73531" cy="223624"/>
              </a:xfrm>
            </p:grpSpPr>
            <p:cxnSp>
              <p:nvCxnSpPr>
                <p:cNvPr id="563" name="Connecteur droit 562">
                  <a:extLst>
                    <a:ext uri="{FF2B5EF4-FFF2-40B4-BE49-F238E27FC236}">
                      <a16:creationId xmlns:a16="http://schemas.microsoft.com/office/drawing/2014/main" id="{2CB5F070-01E4-4E4C-BC92-030A3982597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12193" y="1143263"/>
                  <a:ext cx="0" cy="223624"/>
                </a:xfrm>
                <a:prstGeom prst="line">
                  <a:avLst/>
                </a:prstGeom>
                <a:ln w="12700"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4" name="Connecteur droit 563">
                  <a:extLst>
                    <a:ext uri="{FF2B5EF4-FFF2-40B4-BE49-F238E27FC236}">
                      <a16:creationId xmlns:a16="http://schemas.microsoft.com/office/drawing/2014/main" id="{EC2B0784-E88A-4786-8425-B75C81908D9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187124"/>
                  <a:ext cx="67873" cy="68396"/>
                </a:xfrm>
                <a:prstGeom prst="line">
                  <a:avLst/>
                </a:prstGeom>
                <a:ln w="12700"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5" name="Connecteur droit 564">
                  <a:extLst>
                    <a:ext uri="{FF2B5EF4-FFF2-40B4-BE49-F238E27FC236}">
                      <a16:creationId xmlns:a16="http://schemas.microsoft.com/office/drawing/2014/main" id="{931D7C30-A7F8-4DC4-B73A-E496A2186D2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41491" y="1238421"/>
                  <a:ext cx="67873" cy="68396"/>
                </a:xfrm>
                <a:prstGeom prst="line">
                  <a:avLst/>
                </a:prstGeom>
                <a:ln w="12700"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6" name="Connecteur droit 565">
                  <a:extLst>
                    <a:ext uri="{FF2B5EF4-FFF2-40B4-BE49-F238E27FC236}">
                      <a16:creationId xmlns:a16="http://schemas.microsoft.com/office/drawing/2014/main" id="{5866A9F5-B0C4-4C44-BD11-526FA972C31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294328"/>
                  <a:ext cx="67873" cy="68396"/>
                </a:xfrm>
                <a:prstGeom prst="line">
                  <a:avLst/>
                </a:prstGeom>
                <a:ln w="12700"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46" name="Ellipse 545">
              <a:extLst>
                <a:ext uri="{FF2B5EF4-FFF2-40B4-BE49-F238E27FC236}">
                  <a16:creationId xmlns:a16="http://schemas.microsoft.com/office/drawing/2014/main" id="{AF021288-4779-4974-ADE9-77C10842B75B}"/>
                </a:ext>
              </a:extLst>
            </p:cNvPr>
            <p:cNvSpPr/>
            <p:nvPr/>
          </p:nvSpPr>
          <p:spPr>
            <a:xfrm>
              <a:off x="5581675" y="2873948"/>
              <a:ext cx="45719" cy="45719"/>
            </a:xfrm>
            <a:prstGeom prst="ellipse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547" name="Ellipse 546">
              <a:extLst>
                <a:ext uri="{FF2B5EF4-FFF2-40B4-BE49-F238E27FC236}">
                  <a16:creationId xmlns:a16="http://schemas.microsoft.com/office/drawing/2014/main" id="{B5BD617B-88E0-42D3-BBBD-438C105142F0}"/>
                </a:ext>
              </a:extLst>
            </p:cNvPr>
            <p:cNvSpPr/>
            <p:nvPr/>
          </p:nvSpPr>
          <p:spPr>
            <a:xfrm>
              <a:off x="4399040" y="2802024"/>
              <a:ext cx="199423" cy="183038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548" name="Ellipse 547">
              <a:extLst>
                <a:ext uri="{FF2B5EF4-FFF2-40B4-BE49-F238E27FC236}">
                  <a16:creationId xmlns:a16="http://schemas.microsoft.com/office/drawing/2014/main" id="{60CCE60B-F028-4F91-A5AA-F9167C64F186}"/>
                </a:ext>
              </a:extLst>
            </p:cNvPr>
            <p:cNvSpPr/>
            <p:nvPr/>
          </p:nvSpPr>
          <p:spPr>
            <a:xfrm>
              <a:off x="6528346" y="2858828"/>
              <a:ext cx="45719" cy="45719"/>
            </a:xfrm>
            <a:prstGeom prst="ellipse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grpSp>
          <p:nvGrpSpPr>
            <p:cNvPr id="549" name="Groupe 548">
              <a:extLst>
                <a:ext uri="{FF2B5EF4-FFF2-40B4-BE49-F238E27FC236}">
                  <a16:creationId xmlns:a16="http://schemas.microsoft.com/office/drawing/2014/main" id="{856E8BD5-9116-4BDD-82D7-30DBB2452A6F}"/>
                </a:ext>
              </a:extLst>
            </p:cNvPr>
            <p:cNvGrpSpPr/>
            <p:nvPr/>
          </p:nvGrpSpPr>
          <p:grpSpPr>
            <a:xfrm>
              <a:off x="5494985" y="2364588"/>
              <a:ext cx="223617" cy="518588"/>
              <a:chOff x="7249709" y="320635"/>
              <a:chExt cx="223617" cy="518588"/>
            </a:xfrm>
          </p:grpSpPr>
          <p:cxnSp>
            <p:nvCxnSpPr>
              <p:cNvPr id="551" name="Connecteur droit 550">
                <a:extLst>
                  <a:ext uri="{FF2B5EF4-FFF2-40B4-BE49-F238E27FC236}">
                    <a16:creationId xmlns:a16="http://schemas.microsoft.com/office/drawing/2014/main" id="{5788FCB8-B6D9-4105-BF6C-DDB24FE766DA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7361517" y="392775"/>
                <a:ext cx="1" cy="446448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2" name="Ellipse 551">
                <a:extLst>
                  <a:ext uri="{FF2B5EF4-FFF2-40B4-BE49-F238E27FC236}">
                    <a16:creationId xmlns:a16="http://schemas.microsoft.com/office/drawing/2014/main" id="{FE53B0E5-15A5-49D5-9103-72A71C8073A5}"/>
                  </a:ext>
                </a:extLst>
              </p:cNvPr>
              <p:cNvSpPr/>
              <p:nvPr/>
            </p:nvSpPr>
            <p:spPr>
              <a:xfrm rot="10800000">
                <a:off x="7261806" y="506257"/>
                <a:ext cx="199423" cy="183038"/>
              </a:xfrm>
              <a:prstGeom prst="ellipse">
                <a:avLst/>
              </a:prstGeom>
              <a:solidFill>
                <a:srgbClr val="FFFF00"/>
              </a:solidFill>
              <a:ln w="127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grpSp>
            <p:nvGrpSpPr>
              <p:cNvPr id="553" name="Groupe 552">
                <a:extLst>
                  <a:ext uri="{FF2B5EF4-FFF2-40B4-BE49-F238E27FC236}">
                    <a16:creationId xmlns:a16="http://schemas.microsoft.com/office/drawing/2014/main" id="{2476E18A-9CBD-4344-918B-C139EBDE90EB}"/>
                  </a:ext>
                </a:extLst>
              </p:cNvPr>
              <p:cNvGrpSpPr/>
              <p:nvPr/>
            </p:nvGrpSpPr>
            <p:grpSpPr>
              <a:xfrm rot="5400000">
                <a:off x="7325822" y="244522"/>
                <a:ext cx="71391" cy="223617"/>
                <a:chOff x="1538662" y="1143263"/>
                <a:chExt cx="73531" cy="223624"/>
              </a:xfrm>
            </p:grpSpPr>
            <p:cxnSp>
              <p:nvCxnSpPr>
                <p:cNvPr id="554" name="Connecteur droit 553">
                  <a:extLst>
                    <a:ext uri="{FF2B5EF4-FFF2-40B4-BE49-F238E27FC236}">
                      <a16:creationId xmlns:a16="http://schemas.microsoft.com/office/drawing/2014/main" id="{8F21ADFF-AD4B-4741-95AD-53E2E7C8A0F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12193" y="1143263"/>
                  <a:ext cx="0" cy="223624"/>
                </a:xfrm>
                <a:prstGeom prst="line">
                  <a:avLst/>
                </a:prstGeom>
                <a:ln w="12700"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5" name="Connecteur droit 554">
                  <a:extLst>
                    <a:ext uri="{FF2B5EF4-FFF2-40B4-BE49-F238E27FC236}">
                      <a16:creationId xmlns:a16="http://schemas.microsoft.com/office/drawing/2014/main" id="{43D06A8A-7F46-4891-BE19-912B2A23ABB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187124"/>
                  <a:ext cx="67873" cy="68396"/>
                </a:xfrm>
                <a:prstGeom prst="line">
                  <a:avLst/>
                </a:prstGeom>
                <a:ln w="12700"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6" name="Connecteur droit 555">
                  <a:extLst>
                    <a:ext uri="{FF2B5EF4-FFF2-40B4-BE49-F238E27FC236}">
                      <a16:creationId xmlns:a16="http://schemas.microsoft.com/office/drawing/2014/main" id="{375DCD3D-3A9A-4682-88E2-A152565826F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41491" y="1238421"/>
                  <a:ext cx="67873" cy="68396"/>
                </a:xfrm>
                <a:prstGeom prst="line">
                  <a:avLst/>
                </a:prstGeom>
                <a:ln w="12700"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7" name="Connecteur droit 556">
                  <a:extLst>
                    <a:ext uri="{FF2B5EF4-FFF2-40B4-BE49-F238E27FC236}">
                      <a16:creationId xmlns:a16="http://schemas.microsoft.com/office/drawing/2014/main" id="{39B62E93-503D-45E8-851A-07134F8782B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294328"/>
                  <a:ext cx="67873" cy="68396"/>
                </a:xfrm>
                <a:prstGeom prst="line">
                  <a:avLst/>
                </a:prstGeom>
                <a:ln w="12700"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550" name="Connecteur droit 549">
              <a:extLst>
                <a:ext uri="{FF2B5EF4-FFF2-40B4-BE49-F238E27FC236}">
                  <a16:creationId xmlns:a16="http://schemas.microsoft.com/office/drawing/2014/main" id="{D301CF13-6A90-4E9F-BE5E-668E00E3368C}"/>
                </a:ext>
              </a:extLst>
            </p:cNvPr>
            <p:cNvCxnSpPr>
              <a:cxnSpLocks/>
              <a:endCxn id="548" idx="6"/>
            </p:cNvCxnSpPr>
            <p:nvPr/>
          </p:nvCxnSpPr>
          <p:spPr>
            <a:xfrm flipV="1">
              <a:off x="6362409" y="2881688"/>
              <a:ext cx="211656" cy="1316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04" name="Connecteur droit 603">
            <a:extLst>
              <a:ext uri="{FF2B5EF4-FFF2-40B4-BE49-F238E27FC236}">
                <a16:creationId xmlns:a16="http://schemas.microsoft.com/office/drawing/2014/main" id="{CC92253C-E91F-4A5F-BFA9-1E86F0D2C963}"/>
              </a:ext>
            </a:extLst>
          </p:cNvPr>
          <p:cNvCxnSpPr>
            <a:cxnSpLocks/>
            <a:stCxn id="233" idx="4"/>
            <a:endCxn id="196" idx="4"/>
          </p:cNvCxnSpPr>
          <p:nvPr/>
        </p:nvCxnSpPr>
        <p:spPr>
          <a:xfrm>
            <a:off x="10145543" y="2334756"/>
            <a:ext cx="26794" cy="1478788"/>
          </a:xfrm>
          <a:prstGeom prst="line">
            <a:avLst/>
          </a:prstGeom>
          <a:ln w="127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5" name="Connecteur droit 604">
            <a:extLst>
              <a:ext uri="{FF2B5EF4-FFF2-40B4-BE49-F238E27FC236}">
                <a16:creationId xmlns:a16="http://schemas.microsoft.com/office/drawing/2014/main" id="{BCBA5AE7-E54D-42AE-ABCF-1C9918567B83}"/>
              </a:ext>
            </a:extLst>
          </p:cNvPr>
          <p:cNvCxnSpPr>
            <a:cxnSpLocks/>
            <a:stCxn id="293" idx="3"/>
            <a:endCxn id="718" idx="7"/>
          </p:cNvCxnSpPr>
          <p:nvPr/>
        </p:nvCxnSpPr>
        <p:spPr>
          <a:xfrm flipH="1">
            <a:off x="7777298" y="2658638"/>
            <a:ext cx="1238855" cy="1754704"/>
          </a:xfrm>
          <a:prstGeom prst="line">
            <a:avLst/>
          </a:prstGeom>
          <a:ln w="127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0" name="Connecteur droit 609">
            <a:extLst>
              <a:ext uri="{FF2B5EF4-FFF2-40B4-BE49-F238E27FC236}">
                <a16:creationId xmlns:a16="http://schemas.microsoft.com/office/drawing/2014/main" id="{3C46BF45-D4C8-426C-8DFA-EB9219511A90}"/>
              </a:ext>
            </a:extLst>
          </p:cNvPr>
          <p:cNvCxnSpPr>
            <a:cxnSpLocks/>
            <a:stCxn id="283" idx="2"/>
            <a:endCxn id="548" idx="6"/>
          </p:cNvCxnSpPr>
          <p:nvPr/>
        </p:nvCxnSpPr>
        <p:spPr>
          <a:xfrm flipH="1">
            <a:off x="7837049" y="2199913"/>
            <a:ext cx="1171980" cy="464268"/>
          </a:xfrm>
          <a:prstGeom prst="line">
            <a:avLst/>
          </a:prstGeom>
          <a:ln w="127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3" name="Connecteur droit 612">
            <a:extLst>
              <a:ext uri="{FF2B5EF4-FFF2-40B4-BE49-F238E27FC236}">
                <a16:creationId xmlns:a16="http://schemas.microsoft.com/office/drawing/2014/main" id="{5D27FEDA-91DF-4D44-8D8F-7D94394D4EF1}"/>
              </a:ext>
            </a:extLst>
          </p:cNvPr>
          <p:cNvCxnSpPr>
            <a:cxnSpLocks/>
            <a:stCxn id="275" idx="2"/>
            <a:endCxn id="101" idx="2"/>
          </p:cNvCxnSpPr>
          <p:nvPr/>
        </p:nvCxnSpPr>
        <p:spPr>
          <a:xfrm flipH="1">
            <a:off x="7820923" y="1975289"/>
            <a:ext cx="1195114" cy="4938"/>
          </a:xfrm>
          <a:prstGeom prst="line">
            <a:avLst/>
          </a:prstGeom>
          <a:ln w="127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7" name="ZoneTexte 616">
            <a:extLst>
              <a:ext uri="{FF2B5EF4-FFF2-40B4-BE49-F238E27FC236}">
                <a16:creationId xmlns:a16="http://schemas.microsoft.com/office/drawing/2014/main" id="{41986CF3-0AE3-4542-9BB6-1619A0CF1B3D}"/>
              </a:ext>
            </a:extLst>
          </p:cNvPr>
          <p:cNvSpPr txBox="1"/>
          <p:nvPr/>
        </p:nvSpPr>
        <p:spPr>
          <a:xfrm>
            <a:off x="4835627" y="2498501"/>
            <a:ext cx="1196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Glass TCd3</a:t>
            </a:r>
          </a:p>
        </p:txBody>
      </p:sp>
      <p:sp>
        <p:nvSpPr>
          <p:cNvPr id="618" name="ZoneTexte 617">
            <a:extLst>
              <a:ext uri="{FF2B5EF4-FFF2-40B4-BE49-F238E27FC236}">
                <a16:creationId xmlns:a16="http://schemas.microsoft.com/office/drawing/2014/main" id="{074C595F-AAA9-4523-92E8-56151323AC3F}"/>
              </a:ext>
            </a:extLst>
          </p:cNvPr>
          <p:cNvSpPr txBox="1"/>
          <p:nvPr/>
        </p:nvSpPr>
        <p:spPr>
          <a:xfrm>
            <a:off x="8679988" y="4367704"/>
            <a:ext cx="2893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Ventilation and </a:t>
            </a:r>
            <a:r>
              <a:rPr lang="fr-CH" dirty="0" err="1"/>
              <a:t>heating</a:t>
            </a:r>
            <a:r>
              <a:rPr lang="fr-CH" dirty="0"/>
              <a:t> TCd1</a:t>
            </a:r>
          </a:p>
        </p:txBody>
      </p:sp>
      <p:sp>
        <p:nvSpPr>
          <p:cNvPr id="619" name="ZoneTexte 618">
            <a:extLst>
              <a:ext uri="{FF2B5EF4-FFF2-40B4-BE49-F238E27FC236}">
                <a16:creationId xmlns:a16="http://schemas.microsoft.com/office/drawing/2014/main" id="{305E31AA-C356-48E4-98E0-82C547282D58}"/>
              </a:ext>
            </a:extLst>
          </p:cNvPr>
          <p:cNvSpPr txBox="1"/>
          <p:nvPr/>
        </p:nvSpPr>
        <p:spPr>
          <a:xfrm>
            <a:off x="9841770" y="1388513"/>
            <a:ext cx="1208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Inside air TCd0</a:t>
            </a:r>
          </a:p>
        </p:txBody>
      </p:sp>
      <p:sp>
        <p:nvSpPr>
          <p:cNvPr id="621" name="ZoneTexte 620">
            <a:extLst>
              <a:ext uri="{FF2B5EF4-FFF2-40B4-BE49-F238E27FC236}">
                <a16:creationId xmlns:a16="http://schemas.microsoft.com/office/drawing/2014/main" id="{E1FAB39C-7620-458F-A93F-DB4FBF997EA2}"/>
              </a:ext>
            </a:extLst>
          </p:cNvPr>
          <p:cNvSpPr txBox="1"/>
          <p:nvPr/>
        </p:nvSpPr>
        <p:spPr>
          <a:xfrm>
            <a:off x="3746511" y="4748263"/>
            <a:ext cx="722431" cy="64633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fr-CH" dirty="0" err="1"/>
              <a:t>Floor</a:t>
            </a:r>
            <a:r>
              <a:rPr lang="fr-CH" dirty="0"/>
              <a:t> TCd5</a:t>
            </a:r>
          </a:p>
        </p:txBody>
      </p:sp>
      <p:grpSp>
        <p:nvGrpSpPr>
          <p:cNvPr id="755" name="Groupe 754">
            <a:extLst>
              <a:ext uri="{FF2B5EF4-FFF2-40B4-BE49-F238E27FC236}">
                <a16:creationId xmlns:a16="http://schemas.microsoft.com/office/drawing/2014/main" id="{15B77E14-613A-47B5-B140-4381E10319F3}"/>
              </a:ext>
            </a:extLst>
          </p:cNvPr>
          <p:cNvGrpSpPr/>
          <p:nvPr/>
        </p:nvGrpSpPr>
        <p:grpSpPr>
          <a:xfrm>
            <a:off x="5480315" y="3103280"/>
            <a:ext cx="2359993" cy="651439"/>
            <a:chOff x="2294375" y="2768137"/>
            <a:chExt cx="3547861" cy="1040716"/>
          </a:xfrm>
        </p:grpSpPr>
        <p:sp>
          <p:nvSpPr>
            <p:cNvPr id="632" name="Rectangle 631">
              <a:extLst>
                <a:ext uri="{FF2B5EF4-FFF2-40B4-BE49-F238E27FC236}">
                  <a16:creationId xmlns:a16="http://schemas.microsoft.com/office/drawing/2014/main" id="{55272D4E-98D6-4F4B-94FD-0DBDC6E9C859}"/>
                </a:ext>
              </a:extLst>
            </p:cNvPr>
            <p:cNvSpPr/>
            <p:nvPr/>
          </p:nvSpPr>
          <p:spPr>
            <a:xfrm>
              <a:off x="3083037" y="3195997"/>
              <a:ext cx="556181" cy="1885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633" name="Rectangle 632">
              <a:extLst>
                <a:ext uri="{FF2B5EF4-FFF2-40B4-BE49-F238E27FC236}">
                  <a16:creationId xmlns:a16="http://schemas.microsoft.com/office/drawing/2014/main" id="{08250702-7642-4C24-B9A5-1CCE6C91D573}"/>
                </a:ext>
              </a:extLst>
            </p:cNvPr>
            <p:cNvSpPr/>
            <p:nvPr/>
          </p:nvSpPr>
          <p:spPr>
            <a:xfrm>
              <a:off x="4038077" y="3195997"/>
              <a:ext cx="556181" cy="1885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cxnSp>
          <p:nvCxnSpPr>
            <p:cNvPr id="634" name="Connecteur droit 633">
              <a:extLst>
                <a:ext uri="{FF2B5EF4-FFF2-40B4-BE49-F238E27FC236}">
                  <a16:creationId xmlns:a16="http://schemas.microsoft.com/office/drawing/2014/main" id="{97F791D7-9D73-4A71-9366-3DCD3EAB68FD}"/>
                </a:ext>
              </a:extLst>
            </p:cNvPr>
            <p:cNvCxnSpPr>
              <a:cxnSpLocks/>
            </p:cNvCxnSpPr>
            <p:nvPr/>
          </p:nvCxnSpPr>
          <p:spPr>
            <a:xfrm>
              <a:off x="3632148" y="3290265"/>
              <a:ext cx="398859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5" name="Connecteur droit 634">
              <a:extLst>
                <a:ext uri="{FF2B5EF4-FFF2-40B4-BE49-F238E27FC236}">
                  <a16:creationId xmlns:a16="http://schemas.microsoft.com/office/drawing/2014/main" id="{47403CBD-ADF5-4D70-BE4C-37117C98BF09}"/>
                </a:ext>
              </a:extLst>
            </p:cNvPr>
            <p:cNvCxnSpPr>
              <a:cxnSpLocks/>
            </p:cNvCxnSpPr>
            <p:nvPr/>
          </p:nvCxnSpPr>
          <p:spPr>
            <a:xfrm>
              <a:off x="2367519" y="3281494"/>
              <a:ext cx="715518" cy="8771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6" name="Rectangle 635">
              <a:extLst>
                <a:ext uri="{FF2B5EF4-FFF2-40B4-BE49-F238E27FC236}">
                  <a16:creationId xmlns:a16="http://schemas.microsoft.com/office/drawing/2014/main" id="{B95B0A49-AFE6-472A-96FE-623E01B6520A}"/>
                </a:ext>
              </a:extLst>
            </p:cNvPr>
            <p:cNvSpPr/>
            <p:nvPr/>
          </p:nvSpPr>
          <p:spPr>
            <a:xfrm>
              <a:off x="4993116" y="3195997"/>
              <a:ext cx="556181" cy="1885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cxnSp>
          <p:nvCxnSpPr>
            <p:cNvPr id="637" name="Connecteur droit 636">
              <a:extLst>
                <a:ext uri="{FF2B5EF4-FFF2-40B4-BE49-F238E27FC236}">
                  <a16:creationId xmlns:a16="http://schemas.microsoft.com/office/drawing/2014/main" id="{9BF9A9CF-7A7F-4936-B3F5-FBF3FBD09E01}"/>
                </a:ext>
              </a:extLst>
            </p:cNvPr>
            <p:cNvCxnSpPr>
              <a:cxnSpLocks/>
              <a:stCxn id="633" idx="3"/>
              <a:endCxn id="636" idx="1"/>
            </p:cNvCxnSpPr>
            <p:nvPr/>
          </p:nvCxnSpPr>
          <p:spPr>
            <a:xfrm>
              <a:off x="4594258" y="3290265"/>
              <a:ext cx="398858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38" name="Groupe 637">
              <a:extLst>
                <a:ext uri="{FF2B5EF4-FFF2-40B4-BE49-F238E27FC236}">
                  <a16:creationId xmlns:a16="http://schemas.microsoft.com/office/drawing/2014/main" id="{622A179D-015F-4C7D-9E70-AAE96A3A2BA2}"/>
                </a:ext>
              </a:extLst>
            </p:cNvPr>
            <p:cNvGrpSpPr/>
            <p:nvPr/>
          </p:nvGrpSpPr>
          <p:grpSpPr>
            <a:xfrm>
              <a:off x="2294375" y="3169682"/>
              <a:ext cx="73531" cy="223624"/>
              <a:chOff x="1538662" y="1143263"/>
              <a:chExt cx="73531" cy="223624"/>
            </a:xfrm>
          </p:grpSpPr>
          <p:cxnSp>
            <p:nvCxnSpPr>
              <p:cNvPr id="685" name="Connecteur droit 684">
                <a:extLst>
                  <a:ext uri="{FF2B5EF4-FFF2-40B4-BE49-F238E27FC236}">
                    <a16:creationId xmlns:a16="http://schemas.microsoft.com/office/drawing/2014/main" id="{212F5E4E-01A4-4E7C-BF1E-E5522EE7B97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12193" y="1143263"/>
                <a:ext cx="0" cy="223624"/>
              </a:xfrm>
              <a:prstGeom prst="line">
                <a:avLst/>
              </a:prstGeom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6" name="Connecteur droit 685">
                <a:extLst>
                  <a:ext uri="{FF2B5EF4-FFF2-40B4-BE49-F238E27FC236}">
                    <a16:creationId xmlns:a16="http://schemas.microsoft.com/office/drawing/2014/main" id="{8F46D25B-EF05-4AF3-B0DE-3C06B702D5B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187124"/>
                <a:ext cx="67873" cy="68396"/>
              </a:xfrm>
              <a:prstGeom prst="line">
                <a:avLst/>
              </a:prstGeom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7" name="Connecteur droit 686">
                <a:extLst>
                  <a:ext uri="{FF2B5EF4-FFF2-40B4-BE49-F238E27FC236}">
                    <a16:creationId xmlns:a16="http://schemas.microsoft.com/office/drawing/2014/main" id="{C900E365-3468-4C59-AE98-524A027FACB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41491" y="1238421"/>
                <a:ext cx="67873" cy="68396"/>
              </a:xfrm>
              <a:prstGeom prst="line">
                <a:avLst/>
              </a:prstGeom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8" name="Connecteur droit 687">
                <a:extLst>
                  <a:ext uri="{FF2B5EF4-FFF2-40B4-BE49-F238E27FC236}">
                    <a16:creationId xmlns:a16="http://schemas.microsoft.com/office/drawing/2014/main" id="{E68F700F-7754-4DDA-A533-48534E206B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294328"/>
                <a:ext cx="67873" cy="68396"/>
              </a:xfrm>
              <a:prstGeom prst="line">
                <a:avLst/>
              </a:prstGeom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39" name="Connecteur droit 638">
              <a:extLst>
                <a:ext uri="{FF2B5EF4-FFF2-40B4-BE49-F238E27FC236}">
                  <a16:creationId xmlns:a16="http://schemas.microsoft.com/office/drawing/2014/main" id="{0F561059-8D36-421B-B881-27F616C6F09B}"/>
                </a:ext>
              </a:extLst>
            </p:cNvPr>
            <p:cNvCxnSpPr>
              <a:cxnSpLocks/>
            </p:cNvCxnSpPr>
            <p:nvPr/>
          </p:nvCxnSpPr>
          <p:spPr>
            <a:xfrm>
              <a:off x="3838642" y="3290265"/>
              <a:ext cx="1" cy="446448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0" name="Ellipse 639">
              <a:extLst>
                <a:ext uri="{FF2B5EF4-FFF2-40B4-BE49-F238E27FC236}">
                  <a16:creationId xmlns:a16="http://schemas.microsoft.com/office/drawing/2014/main" id="{D04CA784-70B4-4EB6-9579-93603A4E7241}"/>
                </a:ext>
              </a:extLst>
            </p:cNvPr>
            <p:cNvSpPr/>
            <p:nvPr/>
          </p:nvSpPr>
          <p:spPr>
            <a:xfrm>
              <a:off x="3738931" y="3440193"/>
              <a:ext cx="199423" cy="183038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grpSp>
          <p:nvGrpSpPr>
            <p:cNvPr id="641" name="Groupe 640">
              <a:extLst>
                <a:ext uri="{FF2B5EF4-FFF2-40B4-BE49-F238E27FC236}">
                  <a16:creationId xmlns:a16="http://schemas.microsoft.com/office/drawing/2014/main" id="{25B3D0A7-1ADB-45E0-8726-88880DAEC787}"/>
                </a:ext>
              </a:extLst>
            </p:cNvPr>
            <p:cNvGrpSpPr/>
            <p:nvPr/>
          </p:nvGrpSpPr>
          <p:grpSpPr>
            <a:xfrm rot="16200000">
              <a:off x="3802947" y="3661349"/>
              <a:ext cx="71391" cy="223617"/>
              <a:chOff x="1538662" y="1143263"/>
              <a:chExt cx="73531" cy="223624"/>
            </a:xfrm>
          </p:grpSpPr>
          <p:cxnSp>
            <p:nvCxnSpPr>
              <p:cNvPr id="681" name="Connecteur droit 680">
                <a:extLst>
                  <a:ext uri="{FF2B5EF4-FFF2-40B4-BE49-F238E27FC236}">
                    <a16:creationId xmlns:a16="http://schemas.microsoft.com/office/drawing/2014/main" id="{45B15667-EE03-421B-91DE-793024B724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12193" y="1143263"/>
                <a:ext cx="0" cy="223624"/>
              </a:xfrm>
              <a:prstGeom prst="line">
                <a:avLst/>
              </a:prstGeom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2" name="Connecteur droit 681">
                <a:extLst>
                  <a:ext uri="{FF2B5EF4-FFF2-40B4-BE49-F238E27FC236}">
                    <a16:creationId xmlns:a16="http://schemas.microsoft.com/office/drawing/2014/main" id="{4172C4F4-4556-46F5-99A8-8FDB86EB3B7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187124"/>
                <a:ext cx="67873" cy="68396"/>
              </a:xfrm>
              <a:prstGeom prst="line">
                <a:avLst/>
              </a:prstGeom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3" name="Connecteur droit 682">
                <a:extLst>
                  <a:ext uri="{FF2B5EF4-FFF2-40B4-BE49-F238E27FC236}">
                    <a16:creationId xmlns:a16="http://schemas.microsoft.com/office/drawing/2014/main" id="{3AFA8178-CD79-4E93-8827-6680AF68D88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41491" y="1238421"/>
                <a:ext cx="67873" cy="68396"/>
              </a:xfrm>
              <a:prstGeom prst="line">
                <a:avLst/>
              </a:prstGeom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4" name="Connecteur droit 683">
                <a:extLst>
                  <a:ext uri="{FF2B5EF4-FFF2-40B4-BE49-F238E27FC236}">
                    <a16:creationId xmlns:a16="http://schemas.microsoft.com/office/drawing/2014/main" id="{C66E36FC-E6D0-4486-B503-3AC6BFC6C58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294328"/>
                <a:ext cx="67873" cy="68396"/>
              </a:xfrm>
              <a:prstGeom prst="line">
                <a:avLst/>
              </a:prstGeom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42" name="Groupe 641">
              <a:extLst>
                <a:ext uri="{FF2B5EF4-FFF2-40B4-BE49-F238E27FC236}">
                  <a16:creationId xmlns:a16="http://schemas.microsoft.com/office/drawing/2014/main" id="{342D830F-EEC3-4176-B938-75943C66B541}"/>
                </a:ext>
              </a:extLst>
            </p:cNvPr>
            <p:cNvGrpSpPr/>
            <p:nvPr/>
          </p:nvGrpSpPr>
          <p:grpSpPr>
            <a:xfrm>
              <a:off x="4695908" y="3292853"/>
              <a:ext cx="223625" cy="510363"/>
              <a:chOff x="7018098" y="1530389"/>
              <a:chExt cx="223625" cy="510363"/>
            </a:xfrm>
          </p:grpSpPr>
          <p:cxnSp>
            <p:nvCxnSpPr>
              <p:cNvPr id="672" name="Connecteur droit 671">
                <a:extLst>
                  <a:ext uri="{FF2B5EF4-FFF2-40B4-BE49-F238E27FC236}">
                    <a16:creationId xmlns:a16="http://schemas.microsoft.com/office/drawing/2014/main" id="{016F2D3C-D4F7-4CA8-AAFA-3BE684D5F5B7}"/>
                  </a:ext>
                </a:extLst>
              </p:cNvPr>
              <p:cNvCxnSpPr/>
              <p:nvPr/>
            </p:nvCxnSpPr>
            <p:spPr>
              <a:xfrm>
                <a:off x="7124778" y="1530389"/>
                <a:ext cx="0" cy="183037"/>
              </a:xfrm>
              <a:prstGeom prst="line">
                <a:avLst/>
              </a:prstGeom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3" name="Connecteur droit 672">
                <a:extLst>
                  <a:ext uri="{FF2B5EF4-FFF2-40B4-BE49-F238E27FC236}">
                    <a16:creationId xmlns:a16="http://schemas.microsoft.com/office/drawing/2014/main" id="{22251DAA-C12D-4972-AF07-DDA6C3A56601}"/>
                  </a:ext>
                </a:extLst>
              </p:cNvPr>
              <p:cNvCxnSpPr/>
              <p:nvPr/>
            </p:nvCxnSpPr>
            <p:spPr>
              <a:xfrm>
                <a:off x="7018098" y="1713426"/>
                <a:ext cx="213360" cy="0"/>
              </a:xfrm>
              <a:prstGeom prst="line">
                <a:avLst/>
              </a:prstGeom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4" name="Connecteur droit 673">
                <a:extLst>
                  <a:ext uri="{FF2B5EF4-FFF2-40B4-BE49-F238E27FC236}">
                    <a16:creationId xmlns:a16="http://schemas.microsoft.com/office/drawing/2014/main" id="{48C0A544-B2A3-4FA3-902D-AD4F02D14EDC}"/>
                  </a:ext>
                </a:extLst>
              </p:cNvPr>
              <p:cNvCxnSpPr/>
              <p:nvPr/>
            </p:nvCxnSpPr>
            <p:spPr>
              <a:xfrm>
                <a:off x="7018098" y="1785650"/>
                <a:ext cx="213360" cy="0"/>
              </a:xfrm>
              <a:prstGeom prst="line">
                <a:avLst/>
              </a:prstGeom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5" name="Connecteur droit 674">
                <a:extLst>
                  <a:ext uri="{FF2B5EF4-FFF2-40B4-BE49-F238E27FC236}">
                    <a16:creationId xmlns:a16="http://schemas.microsoft.com/office/drawing/2014/main" id="{1E9FEFC7-C765-4DA7-8A3F-D34982B55CB9}"/>
                  </a:ext>
                </a:extLst>
              </p:cNvPr>
              <p:cNvCxnSpPr/>
              <p:nvPr/>
            </p:nvCxnSpPr>
            <p:spPr>
              <a:xfrm>
                <a:off x="7124778" y="1784184"/>
                <a:ext cx="0" cy="183037"/>
              </a:xfrm>
              <a:prstGeom prst="line">
                <a:avLst/>
              </a:prstGeom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76" name="Groupe 675">
                <a:extLst>
                  <a:ext uri="{FF2B5EF4-FFF2-40B4-BE49-F238E27FC236}">
                    <a16:creationId xmlns:a16="http://schemas.microsoft.com/office/drawing/2014/main" id="{220A22C1-D82B-4C93-867B-82D848CB99D1}"/>
                  </a:ext>
                </a:extLst>
              </p:cNvPr>
              <p:cNvGrpSpPr/>
              <p:nvPr/>
            </p:nvGrpSpPr>
            <p:grpSpPr>
              <a:xfrm rot="16200000">
                <a:off x="7093145" y="1892175"/>
                <a:ext cx="73531" cy="223624"/>
                <a:chOff x="1538662" y="1143263"/>
                <a:chExt cx="73531" cy="223624"/>
              </a:xfrm>
            </p:grpSpPr>
            <p:cxnSp>
              <p:nvCxnSpPr>
                <p:cNvPr id="677" name="Connecteur droit 676">
                  <a:extLst>
                    <a:ext uri="{FF2B5EF4-FFF2-40B4-BE49-F238E27FC236}">
                      <a16:creationId xmlns:a16="http://schemas.microsoft.com/office/drawing/2014/main" id="{77FF556F-0FCE-4AC8-B492-534E9B538B4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12193" y="1143263"/>
                  <a:ext cx="0" cy="223624"/>
                </a:xfrm>
                <a:prstGeom prst="line">
                  <a:avLst/>
                </a:prstGeom>
                <a:ln w="127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8" name="Connecteur droit 677">
                  <a:extLst>
                    <a:ext uri="{FF2B5EF4-FFF2-40B4-BE49-F238E27FC236}">
                      <a16:creationId xmlns:a16="http://schemas.microsoft.com/office/drawing/2014/main" id="{CAAFACBF-7D7F-4650-90F0-FD620F5E184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187124"/>
                  <a:ext cx="67873" cy="68396"/>
                </a:xfrm>
                <a:prstGeom prst="line">
                  <a:avLst/>
                </a:prstGeom>
                <a:ln w="127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9" name="Connecteur droit 678">
                  <a:extLst>
                    <a:ext uri="{FF2B5EF4-FFF2-40B4-BE49-F238E27FC236}">
                      <a16:creationId xmlns:a16="http://schemas.microsoft.com/office/drawing/2014/main" id="{37528E37-5823-4D15-AABF-058F4EE652F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41491" y="1238421"/>
                  <a:ext cx="67873" cy="68396"/>
                </a:xfrm>
                <a:prstGeom prst="line">
                  <a:avLst/>
                </a:prstGeom>
                <a:ln w="127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0" name="Connecteur droit 679">
                  <a:extLst>
                    <a:ext uri="{FF2B5EF4-FFF2-40B4-BE49-F238E27FC236}">
                      <a16:creationId xmlns:a16="http://schemas.microsoft.com/office/drawing/2014/main" id="{C6F7C43E-84A4-47BE-A4BD-A416DAA0ABC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294328"/>
                  <a:ext cx="67873" cy="68396"/>
                </a:xfrm>
                <a:prstGeom prst="line">
                  <a:avLst/>
                </a:prstGeom>
                <a:ln w="127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648" name="Connecteur droit 647">
              <a:extLst>
                <a:ext uri="{FF2B5EF4-FFF2-40B4-BE49-F238E27FC236}">
                  <a16:creationId xmlns:a16="http://schemas.microsoft.com/office/drawing/2014/main" id="{540A0163-B512-4398-996E-C400522D41AE}"/>
                </a:ext>
              </a:extLst>
            </p:cNvPr>
            <p:cNvCxnSpPr>
              <a:cxnSpLocks/>
              <a:endCxn id="654" idx="6"/>
            </p:cNvCxnSpPr>
            <p:nvPr/>
          </p:nvCxnSpPr>
          <p:spPr>
            <a:xfrm flipV="1">
              <a:off x="5549360" y="3286726"/>
              <a:ext cx="204845" cy="4702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9" name="Ellipse 648">
              <a:extLst>
                <a:ext uri="{FF2B5EF4-FFF2-40B4-BE49-F238E27FC236}">
                  <a16:creationId xmlns:a16="http://schemas.microsoft.com/office/drawing/2014/main" id="{E2DA840B-C101-4DA4-B579-0367C79A9BB0}"/>
                </a:ext>
              </a:extLst>
            </p:cNvPr>
            <p:cNvSpPr/>
            <p:nvPr/>
          </p:nvSpPr>
          <p:spPr>
            <a:xfrm>
              <a:off x="3813524" y="3267921"/>
              <a:ext cx="45719" cy="45719"/>
            </a:xfrm>
            <a:prstGeom prst="ellipse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650" name="Ellipse 649">
              <a:extLst>
                <a:ext uri="{FF2B5EF4-FFF2-40B4-BE49-F238E27FC236}">
                  <a16:creationId xmlns:a16="http://schemas.microsoft.com/office/drawing/2014/main" id="{2794D3DA-0F57-43AA-B212-CEF5951F9E77}"/>
                </a:ext>
              </a:extLst>
            </p:cNvPr>
            <p:cNvSpPr/>
            <p:nvPr/>
          </p:nvSpPr>
          <p:spPr>
            <a:xfrm>
              <a:off x="2630889" y="3195997"/>
              <a:ext cx="199423" cy="183038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651" name="Ellipse 650">
              <a:extLst>
                <a:ext uri="{FF2B5EF4-FFF2-40B4-BE49-F238E27FC236}">
                  <a16:creationId xmlns:a16="http://schemas.microsoft.com/office/drawing/2014/main" id="{E913647B-70AF-4B82-BB9A-7A3108EB058B}"/>
                </a:ext>
              </a:extLst>
            </p:cNvPr>
            <p:cNvSpPr/>
            <p:nvPr/>
          </p:nvSpPr>
          <p:spPr>
            <a:xfrm>
              <a:off x="4779728" y="3270095"/>
              <a:ext cx="45719" cy="45719"/>
            </a:xfrm>
            <a:prstGeom prst="ellipse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654" name="Ellipse 653">
              <a:extLst>
                <a:ext uri="{FF2B5EF4-FFF2-40B4-BE49-F238E27FC236}">
                  <a16:creationId xmlns:a16="http://schemas.microsoft.com/office/drawing/2014/main" id="{E27B6D5A-DE2D-4E0F-B22C-089CB20EEC11}"/>
                </a:ext>
              </a:extLst>
            </p:cNvPr>
            <p:cNvSpPr/>
            <p:nvPr/>
          </p:nvSpPr>
          <p:spPr>
            <a:xfrm>
              <a:off x="5708486" y="3263866"/>
              <a:ext cx="45719" cy="45719"/>
            </a:xfrm>
            <a:prstGeom prst="ellipse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grpSp>
          <p:nvGrpSpPr>
            <p:cNvPr id="655" name="Groupe 654">
              <a:extLst>
                <a:ext uri="{FF2B5EF4-FFF2-40B4-BE49-F238E27FC236}">
                  <a16:creationId xmlns:a16="http://schemas.microsoft.com/office/drawing/2014/main" id="{61C85B3E-BB5F-4E96-B2D2-347E30BD474B}"/>
                </a:ext>
              </a:extLst>
            </p:cNvPr>
            <p:cNvGrpSpPr/>
            <p:nvPr/>
          </p:nvGrpSpPr>
          <p:grpSpPr>
            <a:xfrm>
              <a:off x="5618619" y="2768137"/>
              <a:ext cx="223617" cy="518588"/>
              <a:chOff x="7249709" y="320635"/>
              <a:chExt cx="223617" cy="518588"/>
            </a:xfrm>
          </p:grpSpPr>
          <p:cxnSp>
            <p:nvCxnSpPr>
              <p:cNvPr id="656" name="Connecteur droit 655">
                <a:extLst>
                  <a:ext uri="{FF2B5EF4-FFF2-40B4-BE49-F238E27FC236}">
                    <a16:creationId xmlns:a16="http://schemas.microsoft.com/office/drawing/2014/main" id="{0437F720-FF04-4D72-B37B-AB74215BB240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7361517" y="392775"/>
                <a:ext cx="1" cy="446448"/>
              </a:xfrm>
              <a:prstGeom prst="line">
                <a:avLst/>
              </a:prstGeom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7" name="Ellipse 656">
                <a:extLst>
                  <a:ext uri="{FF2B5EF4-FFF2-40B4-BE49-F238E27FC236}">
                    <a16:creationId xmlns:a16="http://schemas.microsoft.com/office/drawing/2014/main" id="{5B133661-C748-4E1A-A138-8D79A627139B}"/>
                  </a:ext>
                </a:extLst>
              </p:cNvPr>
              <p:cNvSpPr/>
              <p:nvPr/>
            </p:nvSpPr>
            <p:spPr>
              <a:xfrm rot="10800000">
                <a:off x="7261806" y="506257"/>
                <a:ext cx="199423" cy="183038"/>
              </a:xfrm>
              <a:prstGeom prst="ellipse">
                <a:avLst/>
              </a:prstGeom>
              <a:solidFill>
                <a:srgbClr val="FFFF00"/>
              </a:solidFill>
              <a:ln w="127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grpSp>
            <p:nvGrpSpPr>
              <p:cNvPr id="658" name="Groupe 657">
                <a:extLst>
                  <a:ext uri="{FF2B5EF4-FFF2-40B4-BE49-F238E27FC236}">
                    <a16:creationId xmlns:a16="http://schemas.microsoft.com/office/drawing/2014/main" id="{D6ED48F4-76E5-4B4D-85C5-4CD10D170991}"/>
                  </a:ext>
                </a:extLst>
              </p:cNvPr>
              <p:cNvGrpSpPr/>
              <p:nvPr/>
            </p:nvGrpSpPr>
            <p:grpSpPr>
              <a:xfrm rot="5400000">
                <a:off x="7325822" y="244522"/>
                <a:ext cx="71391" cy="223617"/>
                <a:chOff x="1538662" y="1143263"/>
                <a:chExt cx="73531" cy="223624"/>
              </a:xfrm>
            </p:grpSpPr>
            <p:cxnSp>
              <p:nvCxnSpPr>
                <p:cNvPr id="659" name="Connecteur droit 658">
                  <a:extLst>
                    <a:ext uri="{FF2B5EF4-FFF2-40B4-BE49-F238E27FC236}">
                      <a16:creationId xmlns:a16="http://schemas.microsoft.com/office/drawing/2014/main" id="{5A8E584D-2BB2-423D-A7C2-41C0D6C08ED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12193" y="1143263"/>
                  <a:ext cx="0" cy="223624"/>
                </a:xfrm>
                <a:prstGeom prst="line">
                  <a:avLst/>
                </a:prstGeom>
                <a:ln w="127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0" name="Connecteur droit 659">
                  <a:extLst>
                    <a:ext uri="{FF2B5EF4-FFF2-40B4-BE49-F238E27FC236}">
                      <a16:creationId xmlns:a16="http://schemas.microsoft.com/office/drawing/2014/main" id="{92C391A5-EC19-4322-8B60-65B70584333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187124"/>
                  <a:ext cx="67873" cy="68396"/>
                </a:xfrm>
                <a:prstGeom prst="line">
                  <a:avLst/>
                </a:prstGeom>
                <a:ln w="127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1" name="Connecteur droit 660">
                  <a:extLst>
                    <a:ext uri="{FF2B5EF4-FFF2-40B4-BE49-F238E27FC236}">
                      <a16:creationId xmlns:a16="http://schemas.microsoft.com/office/drawing/2014/main" id="{4AC149A0-7657-4ACA-BAC0-53A86E161DB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41491" y="1238421"/>
                  <a:ext cx="67873" cy="68396"/>
                </a:xfrm>
                <a:prstGeom prst="line">
                  <a:avLst/>
                </a:prstGeom>
                <a:ln w="127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2" name="Connecteur droit 661">
                  <a:extLst>
                    <a:ext uri="{FF2B5EF4-FFF2-40B4-BE49-F238E27FC236}">
                      <a16:creationId xmlns:a16="http://schemas.microsoft.com/office/drawing/2014/main" id="{94FED3B4-951E-4D92-86D9-459BE9894B7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294328"/>
                  <a:ext cx="67873" cy="68396"/>
                </a:xfrm>
                <a:prstGeom prst="line">
                  <a:avLst/>
                </a:prstGeom>
                <a:ln w="127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cxnSp>
        <p:nvCxnSpPr>
          <p:cNvPr id="689" name="Connecteur droit 688">
            <a:extLst>
              <a:ext uri="{FF2B5EF4-FFF2-40B4-BE49-F238E27FC236}">
                <a16:creationId xmlns:a16="http://schemas.microsoft.com/office/drawing/2014/main" id="{5BAFF250-9027-4B3C-B456-E4A612D09E22}"/>
              </a:ext>
            </a:extLst>
          </p:cNvPr>
          <p:cNvCxnSpPr>
            <a:cxnSpLocks/>
            <a:stCxn id="298" idx="2"/>
            <a:endCxn id="654" idx="7"/>
          </p:cNvCxnSpPr>
          <p:nvPr/>
        </p:nvCxnSpPr>
        <p:spPr>
          <a:xfrm flipH="1">
            <a:off x="7777298" y="2427850"/>
            <a:ext cx="1231731" cy="989923"/>
          </a:xfrm>
          <a:prstGeom prst="line">
            <a:avLst/>
          </a:prstGeom>
          <a:ln w="127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7" name="Rectangle 696">
            <a:extLst>
              <a:ext uri="{FF2B5EF4-FFF2-40B4-BE49-F238E27FC236}">
                <a16:creationId xmlns:a16="http://schemas.microsoft.com/office/drawing/2014/main" id="{9B2DD1A4-BB1B-477C-89CE-EAD8901EE0CF}"/>
              </a:ext>
            </a:extLst>
          </p:cNvPr>
          <p:cNvSpPr/>
          <p:nvPr/>
        </p:nvSpPr>
        <p:spPr>
          <a:xfrm>
            <a:off x="5373977" y="4369943"/>
            <a:ext cx="369965" cy="118015"/>
          </a:xfrm>
          <a:prstGeom prst="rect">
            <a:avLst/>
          </a:prstGeom>
          <a:solidFill>
            <a:schemeClr val="bg1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698" name="Connecteur droit 697">
            <a:extLst>
              <a:ext uri="{FF2B5EF4-FFF2-40B4-BE49-F238E27FC236}">
                <a16:creationId xmlns:a16="http://schemas.microsoft.com/office/drawing/2014/main" id="{36AFE086-A449-4024-9894-CD5ABA50AC99}"/>
              </a:ext>
            </a:extLst>
          </p:cNvPr>
          <p:cNvCxnSpPr>
            <a:cxnSpLocks/>
          </p:cNvCxnSpPr>
          <p:nvPr/>
        </p:nvCxnSpPr>
        <p:spPr>
          <a:xfrm>
            <a:off x="5103958" y="4428950"/>
            <a:ext cx="265316" cy="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0" name="Rectangle 699">
            <a:extLst>
              <a:ext uri="{FF2B5EF4-FFF2-40B4-BE49-F238E27FC236}">
                <a16:creationId xmlns:a16="http://schemas.microsoft.com/office/drawing/2014/main" id="{FE0A3AEA-2B96-40C5-B7B6-81EB79FFB04A}"/>
              </a:ext>
            </a:extLst>
          </p:cNvPr>
          <p:cNvSpPr/>
          <p:nvPr/>
        </p:nvSpPr>
        <p:spPr>
          <a:xfrm>
            <a:off x="6009257" y="4369943"/>
            <a:ext cx="369965" cy="118015"/>
          </a:xfrm>
          <a:prstGeom prst="rect">
            <a:avLst/>
          </a:prstGeom>
          <a:solidFill>
            <a:schemeClr val="bg1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701" name="Connecteur droit 700">
            <a:extLst>
              <a:ext uri="{FF2B5EF4-FFF2-40B4-BE49-F238E27FC236}">
                <a16:creationId xmlns:a16="http://schemas.microsoft.com/office/drawing/2014/main" id="{B3ADEE06-25F7-4BBB-89CB-CA2DE5AD76BE}"/>
              </a:ext>
            </a:extLst>
          </p:cNvPr>
          <p:cNvCxnSpPr>
            <a:cxnSpLocks/>
            <a:stCxn id="697" idx="3"/>
            <a:endCxn id="700" idx="1"/>
          </p:cNvCxnSpPr>
          <p:nvPr/>
        </p:nvCxnSpPr>
        <p:spPr>
          <a:xfrm>
            <a:off x="5743942" y="4428950"/>
            <a:ext cx="265315" cy="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6" name="Groupe 705">
            <a:extLst>
              <a:ext uri="{FF2B5EF4-FFF2-40B4-BE49-F238E27FC236}">
                <a16:creationId xmlns:a16="http://schemas.microsoft.com/office/drawing/2014/main" id="{07B1A7D1-A5C3-4E28-A98F-54D3380DFA1D}"/>
              </a:ext>
            </a:extLst>
          </p:cNvPr>
          <p:cNvGrpSpPr/>
          <p:nvPr/>
        </p:nvGrpSpPr>
        <p:grpSpPr>
          <a:xfrm>
            <a:off x="5811558" y="4430570"/>
            <a:ext cx="148753" cy="319463"/>
            <a:chOff x="7018098" y="1530389"/>
            <a:chExt cx="223625" cy="510363"/>
          </a:xfrm>
        </p:grpSpPr>
        <p:cxnSp>
          <p:nvCxnSpPr>
            <p:cNvPr id="736" name="Connecteur droit 735">
              <a:extLst>
                <a:ext uri="{FF2B5EF4-FFF2-40B4-BE49-F238E27FC236}">
                  <a16:creationId xmlns:a16="http://schemas.microsoft.com/office/drawing/2014/main" id="{15780C17-C428-4CB0-BD67-9BEA1C077B92}"/>
                </a:ext>
              </a:extLst>
            </p:cNvPr>
            <p:cNvCxnSpPr/>
            <p:nvPr/>
          </p:nvCxnSpPr>
          <p:spPr>
            <a:xfrm>
              <a:off x="7124778" y="1530389"/>
              <a:ext cx="0" cy="183037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7" name="Connecteur droit 736">
              <a:extLst>
                <a:ext uri="{FF2B5EF4-FFF2-40B4-BE49-F238E27FC236}">
                  <a16:creationId xmlns:a16="http://schemas.microsoft.com/office/drawing/2014/main" id="{A2D045C7-5357-4FD7-8823-06B06BBA8290}"/>
                </a:ext>
              </a:extLst>
            </p:cNvPr>
            <p:cNvCxnSpPr/>
            <p:nvPr/>
          </p:nvCxnSpPr>
          <p:spPr>
            <a:xfrm>
              <a:off x="7018098" y="1713426"/>
              <a:ext cx="213360" cy="0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8" name="Connecteur droit 737">
              <a:extLst>
                <a:ext uri="{FF2B5EF4-FFF2-40B4-BE49-F238E27FC236}">
                  <a16:creationId xmlns:a16="http://schemas.microsoft.com/office/drawing/2014/main" id="{AE503503-866E-4B32-9FD5-7736EF5FB357}"/>
                </a:ext>
              </a:extLst>
            </p:cNvPr>
            <p:cNvCxnSpPr/>
            <p:nvPr/>
          </p:nvCxnSpPr>
          <p:spPr>
            <a:xfrm>
              <a:off x="7018098" y="1785650"/>
              <a:ext cx="213360" cy="0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9" name="Connecteur droit 738">
              <a:extLst>
                <a:ext uri="{FF2B5EF4-FFF2-40B4-BE49-F238E27FC236}">
                  <a16:creationId xmlns:a16="http://schemas.microsoft.com/office/drawing/2014/main" id="{8810F157-4918-4FFA-B92F-5775874478CE}"/>
                </a:ext>
              </a:extLst>
            </p:cNvPr>
            <p:cNvCxnSpPr/>
            <p:nvPr/>
          </p:nvCxnSpPr>
          <p:spPr>
            <a:xfrm>
              <a:off x="7124778" y="1784184"/>
              <a:ext cx="0" cy="183037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40" name="Groupe 739">
              <a:extLst>
                <a:ext uri="{FF2B5EF4-FFF2-40B4-BE49-F238E27FC236}">
                  <a16:creationId xmlns:a16="http://schemas.microsoft.com/office/drawing/2014/main" id="{AD043094-ED53-4D84-B3CD-479B5F0DC3B2}"/>
                </a:ext>
              </a:extLst>
            </p:cNvPr>
            <p:cNvGrpSpPr/>
            <p:nvPr/>
          </p:nvGrpSpPr>
          <p:grpSpPr>
            <a:xfrm rot="16200000">
              <a:off x="7093145" y="1892175"/>
              <a:ext cx="73531" cy="223624"/>
              <a:chOff x="1538662" y="1143263"/>
              <a:chExt cx="73531" cy="223624"/>
            </a:xfrm>
          </p:grpSpPr>
          <p:cxnSp>
            <p:nvCxnSpPr>
              <p:cNvPr id="741" name="Connecteur droit 740">
                <a:extLst>
                  <a:ext uri="{FF2B5EF4-FFF2-40B4-BE49-F238E27FC236}">
                    <a16:creationId xmlns:a16="http://schemas.microsoft.com/office/drawing/2014/main" id="{0877E18F-1840-42CF-A229-EABF84807E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12193" y="1143263"/>
                <a:ext cx="0" cy="223624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2" name="Connecteur droit 741">
                <a:extLst>
                  <a:ext uri="{FF2B5EF4-FFF2-40B4-BE49-F238E27FC236}">
                    <a16:creationId xmlns:a16="http://schemas.microsoft.com/office/drawing/2014/main" id="{1E29A941-A683-4B96-A100-C7208F26F05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187124"/>
                <a:ext cx="67873" cy="68396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3" name="Connecteur droit 742">
                <a:extLst>
                  <a:ext uri="{FF2B5EF4-FFF2-40B4-BE49-F238E27FC236}">
                    <a16:creationId xmlns:a16="http://schemas.microsoft.com/office/drawing/2014/main" id="{B1DB5D98-C0E8-421E-8067-B2BC1B9AF73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41491" y="1238421"/>
                <a:ext cx="67873" cy="68396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4" name="Connecteur droit 743">
                <a:extLst>
                  <a:ext uri="{FF2B5EF4-FFF2-40B4-BE49-F238E27FC236}">
                    <a16:creationId xmlns:a16="http://schemas.microsoft.com/office/drawing/2014/main" id="{B17C72DA-C021-47FD-AFCC-69A724478C4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294328"/>
                <a:ext cx="67873" cy="68396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707" name="Connecteur droit 706">
            <a:extLst>
              <a:ext uri="{FF2B5EF4-FFF2-40B4-BE49-F238E27FC236}">
                <a16:creationId xmlns:a16="http://schemas.microsoft.com/office/drawing/2014/main" id="{393BFDFB-C8E1-4D8B-AEA7-9A93923117E2}"/>
              </a:ext>
            </a:extLst>
          </p:cNvPr>
          <p:cNvCxnSpPr>
            <a:cxnSpLocks/>
            <a:stCxn id="700" idx="3"/>
          </p:cNvCxnSpPr>
          <p:nvPr/>
        </p:nvCxnSpPr>
        <p:spPr>
          <a:xfrm flipV="1">
            <a:off x="6379222" y="4426345"/>
            <a:ext cx="262910" cy="2606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8" name="Rectangle 707">
            <a:extLst>
              <a:ext uri="{FF2B5EF4-FFF2-40B4-BE49-F238E27FC236}">
                <a16:creationId xmlns:a16="http://schemas.microsoft.com/office/drawing/2014/main" id="{53756E44-6830-4A6F-859A-F2CD3BA57619}"/>
              </a:ext>
            </a:extLst>
          </p:cNvPr>
          <p:cNvSpPr/>
          <p:nvPr/>
        </p:nvSpPr>
        <p:spPr>
          <a:xfrm>
            <a:off x="6642132" y="4375435"/>
            <a:ext cx="369965" cy="118015"/>
          </a:xfrm>
          <a:prstGeom prst="rect">
            <a:avLst/>
          </a:prstGeom>
          <a:solidFill>
            <a:schemeClr val="bg1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709" name="Rectangle 708">
            <a:extLst>
              <a:ext uri="{FF2B5EF4-FFF2-40B4-BE49-F238E27FC236}">
                <a16:creationId xmlns:a16="http://schemas.microsoft.com/office/drawing/2014/main" id="{FBDBC426-3957-43B3-A5B9-39C58187035C}"/>
              </a:ext>
            </a:extLst>
          </p:cNvPr>
          <p:cNvSpPr/>
          <p:nvPr/>
        </p:nvSpPr>
        <p:spPr>
          <a:xfrm>
            <a:off x="7277412" y="4375435"/>
            <a:ext cx="369965" cy="118015"/>
          </a:xfrm>
          <a:prstGeom prst="rect">
            <a:avLst/>
          </a:prstGeom>
          <a:solidFill>
            <a:schemeClr val="bg1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cxnSp>
        <p:nvCxnSpPr>
          <p:cNvPr id="710" name="Connecteur droit 709">
            <a:extLst>
              <a:ext uri="{FF2B5EF4-FFF2-40B4-BE49-F238E27FC236}">
                <a16:creationId xmlns:a16="http://schemas.microsoft.com/office/drawing/2014/main" id="{7BA5CE98-BC23-48CB-B2B9-73517151E43C}"/>
              </a:ext>
            </a:extLst>
          </p:cNvPr>
          <p:cNvCxnSpPr>
            <a:cxnSpLocks/>
          </p:cNvCxnSpPr>
          <p:nvPr/>
        </p:nvCxnSpPr>
        <p:spPr>
          <a:xfrm>
            <a:off x="7012096" y="4423739"/>
            <a:ext cx="265315" cy="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1" name="Groupe 710">
            <a:extLst>
              <a:ext uri="{FF2B5EF4-FFF2-40B4-BE49-F238E27FC236}">
                <a16:creationId xmlns:a16="http://schemas.microsoft.com/office/drawing/2014/main" id="{22A7A154-CDEC-45A2-8282-6120ECF765EC}"/>
              </a:ext>
            </a:extLst>
          </p:cNvPr>
          <p:cNvGrpSpPr/>
          <p:nvPr/>
        </p:nvGrpSpPr>
        <p:grpSpPr>
          <a:xfrm>
            <a:off x="7064456" y="4423739"/>
            <a:ext cx="148753" cy="319463"/>
            <a:chOff x="7018098" y="1530389"/>
            <a:chExt cx="223625" cy="510363"/>
          </a:xfrm>
        </p:grpSpPr>
        <p:cxnSp>
          <p:nvCxnSpPr>
            <p:cNvPr id="727" name="Connecteur droit 726">
              <a:extLst>
                <a:ext uri="{FF2B5EF4-FFF2-40B4-BE49-F238E27FC236}">
                  <a16:creationId xmlns:a16="http://schemas.microsoft.com/office/drawing/2014/main" id="{6D840FC9-CC7F-427B-9141-61F5B5FBC4FC}"/>
                </a:ext>
              </a:extLst>
            </p:cNvPr>
            <p:cNvCxnSpPr/>
            <p:nvPr/>
          </p:nvCxnSpPr>
          <p:spPr>
            <a:xfrm>
              <a:off x="7124778" y="1530389"/>
              <a:ext cx="0" cy="183037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8" name="Connecteur droit 727">
              <a:extLst>
                <a:ext uri="{FF2B5EF4-FFF2-40B4-BE49-F238E27FC236}">
                  <a16:creationId xmlns:a16="http://schemas.microsoft.com/office/drawing/2014/main" id="{E53A65FD-1603-475F-85E8-87C5B7AA01A5}"/>
                </a:ext>
              </a:extLst>
            </p:cNvPr>
            <p:cNvCxnSpPr/>
            <p:nvPr/>
          </p:nvCxnSpPr>
          <p:spPr>
            <a:xfrm>
              <a:off x="7018098" y="1713426"/>
              <a:ext cx="213360" cy="0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9" name="Connecteur droit 728">
              <a:extLst>
                <a:ext uri="{FF2B5EF4-FFF2-40B4-BE49-F238E27FC236}">
                  <a16:creationId xmlns:a16="http://schemas.microsoft.com/office/drawing/2014/main" id="{FDDCCF5A-C2E0-477D-BFAD-0B0DFA69C149}"/>
                </a:ext>
              </a:extLst>
            </p:cNvPr>
            <p:cNvCxnSpPr/>
            <p:nvPr/>
          </p:nvCxnSpPr>
          <p:spPr>
            <a:xfrm>
              <a:off x="7018098" y="1785650"/>
              <a:ext cx="213360" cy="0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0" name="Connecteur droit 729">
              <a:extLst>
                <a:ext uri="{FF2B5EF4-FFF2-40B4-BE49-F238E27FC236}">
                  <a16:creationId xmlns:a16="http://schemas.microsoft.com/office/drawing/2014/main" id="{3DF11800-AF69-4A3C-BDB4-376C05DBC923}"/>
                </a:ext>
              </a:extLst>
            </p:cNvPr>
            <p:cNvCxnSpPr/>
            <p:nvPr/>
          </p:nvCxnSpPr>
          <p:spPr>
            <a:xfrm>
              <a:off x="7124778" y="1784184"/>
              <a:ext cx="0" cy="183037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31" name="Groupe 730">
              <a:extLst>
                <a:ext uri="{FF2B5EF4-FFF2-40B4-BE49-F238E27FC236}">
                  <a16:creationId xmlns:a16="http://schemas.microsoft.com/office/drawing/2014/main" id="{040ADB0A-6935-4DF7-9E82-C8917CFD2D76}"/>
                </a:ext>
              </a:extLst>
            </p:cNvPr>
            <p:cNvGrpSpPr/>
            <p:nvPr/>
          </p:nvGrpSpPr>
          <p:grpSpPr>
            <a:xfrm rot="16200000">
              <a:off x="7093145" y="1892175"/>
              <a:ext cx="73531" cy="223624"/>
              <a:chOff x="1538662" y="1143263"/>
              <a:chExt cx="73531" cy="223624"/>
            </a:xfrm>
          </p:grpSpPr>
          <p:cxnSp>
            <p:nvCxnSpPr>
              <p:cNvPr id="732" name="Connecteur droit 731">
                <a:extLst>
                  <a:ext uri="{FF2B5EF4-FFF2-40B4-BE49-F238E27FC236}">
                    <a16:creationId xmlns:a16="http://schemas.microsoft.com/office/drawing/2014/main" id="{73E19FD0-1090-4F34-BD13-AD6AC80D439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12193" y="1143263"/>
                <a:ext cx="0" cy="223624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3" name="Connecteur droit 732">
                <a:extLst>
                  <a:ext uri="{FF2B5EF4-FFF2-40B4-BE49-F238E27FC236}">
                    <a16:creationId xmlns:a16="http://schemas.microsoft.com/office/drawing/2014/main" id="{0DACCD59-9FF9-411F-A9B9-8BA8B60C684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187124"/>
                <a:ext cx="67873" cy="68396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4" name="Connecteur droit 733">
                <a:extLst>
                  <a:ext uri="{FF2B5EF4-FFF2-40B4-BE49-F238E27FC236}">
                    <a16:creationId xmlns:a16="http://schemas.microsoft.com/office/drawing/2014/main" id="{82A08E16-2097-4D26-B23D-E1E4E156684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41491" y="1238421"/>
                <a:ext cx="67873" cy="68396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5" name="Connecteur droit 734">
                <a:extLst>
                  <a:ext uri="{FF2B5EF4-FFF2-40B4-BE49-F238E27FC236}">
                    <a16:creationId xmlns:a16="http://schemas.microsoft.com/office/drawing/2014/main" id="{A3CFB91D-9C05-4A58-93EF-FA3CA39FE2F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294328"/>
                <a:ext cx="67873" cy="68396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712" name="Connecteur droit 711">
            <a:extLst>
              <a:ext uri="{FF2B5EF4-FFF2-40B4-BE49-F238E27FC236}">
                <a16:creationId xmlns:a16="http://schemas.microsoft.com/office/drawing/2014/main" id="{D985102F-0872-4DCA-B25E-8066ED3377D4}"/>
              </a:ext>
            </a:extLst>
          </p:cNvPr>
          <p:cNvCxnSpPr>
            <a:cxnSpLocks/>
            <a:endCxn id="718" idx="6"/>
          </p:cNvCxnSpPr>
          <p:nvPr/>
        </p:nvCxnSpPr>
        <p:spPr>
          <a:xfrm flipV="1">
            <a:off x="7645491" y="4423460"/>
            <a:ext cx="136260" cy="2943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3" name="Ellipse 712">
            <a:extLst>
              <a:ext uri="{FF2B5EF4-FFF2-40B4-BE49-F238E27FC236}">
                <a16:creationId xmlns:a16="http://schemas.microsoft.com/office/drawing/2014/main" id="{29975CAC-1C29-41CD-8195-E8EC5423BA39}"/>
              </a:ext>
            </a:extLst>
          </p:cNvPr>
          <p:cNvSpPr/>
          <p:nvPr/>
        </p:nvSpPr>
        <p:spPr>
          <a:xfrm>
            <a:off x="5224607" y="4414964"/>
            <a:ext cx="30412" cy="28618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grpSp>
        <p:nvGrpSpPr>
          <p:cNvPr id="757" name="Groupe 756">
            <a:extLst>
              <a:ext uri="{FF2B5EF4-FFF2-40B4-BE49-F238E27FC236}">
                <a16:creationId xmlns:a16="http://schemas.microsoft.com/office/drawing/2014/main" id="{92B6552C-5DBC-4A51-9BF4-95F8A6D48186}"/>
              </a:ext>
            </a:extLst>
          </p:cNvPr>
          <p:cNvGrpSpPr/>
          <p:nvPr/>
        </p:nvGrpSpPr>
        <p:grpSpPr>
          <a:xfrm>
            <a:off x="391432" y="4341047"/>
            <a:ext cx="894573" cy="139978"/>
            <a:chOff x="3792057" y="3484869"/>
            <a:chExt cx="894573" cy="139978"/>
          </a:xfrm>
        </p:grpSpPr>
        <p:sp>
          <p:nvSpPr>
            <p:cNvPr id="696" name="Rectangle 695">
              <a:extLst>
                <a:ext uri="{FF2B5EF4-FFF2-40B4-BE49-F238E27FC236}">
                  <a16:creationId xmlns:a16="http://schemas.microsoft.com/office/drawing/2014/main" id="{0CB73605-1197-4CC8-8E21-E6D46AB3AC4E}"/>
                </a:ext>
              </a:extLst>
            </p:cNvPr>
            <p:cNvSpPr/>
            <p:nvPr/>
          </p:nvSpPr>
          <p:spPr>
            <a:xfrm>
              <a:off x="4316665" y="3501341"/>
              <a:ext cx="369965" cy="11801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cxnSp>
          <p:nvCxnSpPr>
            <p:cNvPr id="699" name="Connecteur droit 698">
              <a:extLst>
                <a:ext uri="{FF2B5EF4-FFF2-40B4-BE49-F238E27FC236}">
                  <a16:creationId xmlns:a16="http://schemas.microsoft.com/office/drawing/2014/main" id="{73A1C50E-E7AF-4E66-8B09-D94E69C96EDE}"/>
                </a:ext>
              </a:extLst>
            </p:cNvPr>
            <p:cNvCxnSpPr>
              <a:cxnSpLocks/>
            </p:cNvCxnSpPr>
            <p:nvPr/>
          </p:nvCxnSpPr>
          <p:spPr>
            <a:xfrm>
              <a:off x="3840711" y="3554858"/>
              <a:ext cx="475954" cy="5490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02" name="Groupe 701">
              <a:extLst>
                <a:ext uri="{FF2B5EF4-FFF2-40B4-BE49-F238E27FC236}">
                  <a16:creationId xmlns:a16="http://schemas.microsoft.com/office/drawing/2014/main" id="{81C50A4E-C950-4851-B9E9-A431FCC142C9}"/>
                </a:ext>
              </a:extLst>
            </p:cNvPr>
            <p:cNvGrpSpPr/>
            <p:nvPr/>
          </p:nvGrpSpPr>
          <p:grpSpPr>
            <a:xfrm>
              <a:off x="3792057" y="3484869"/>
              <a:ext cx="48912" cy="139978"/>
              <a:chOff x="1538662" y="1143263"/>
              <a:chExt cx="73531" cy="223624"/>
            </a:xfrm>
          </p:grpSpPr>
          <p:cxnSp>
            <p:nvCxnSpPr>
              <p:cNvPr id="749" name="Connecteur droit 748">
                <a:extLst>
                  <a:ext uri="{FF2B5EF4-FFF2-40B4-BE49-F238E27FC236}">
                    <a16:creationId xmlns:a16="http://schemas.microsoft.com/office/drawing/2014/main" id="{C9DDD7CA-FFE7-4225-B19D-3A4D6BE734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12193" y="1143263"/>
                <a:ext cx="0" cy="223624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0" name="Connecteur droit 749">
                <a:extLst>
                  <a:ext uri="{FF2B5EF4-FFF2-40B4-BE49-F238E27FC236}">
                    <a16:creationId xmlns:a16="http://schemas.microsoft.com/office/drawing/2014/main" id="{B88315C7-C7E9-40B8-9B2C-1C073397A55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187124"/>
                <a:ext cx="67873" cy="68396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1" name="Connecteur droit 750">
                <a:extLst>
                  <a:ext uri="{FF2B5EF4-FFF2-40B4-BE49-F238E27FC236}">
                    <a16:creationId xmlns:a16="http://schemas.microsoft.com/office/drawing/2014/main" id="{0E05AF15-E1A5-4E77-B129-6EA7D12EC43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41491" y="1238421"/>
                <a:ext cx="67873" cy="68396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2" name="Connecteur droit 751">
                <a:extLst>
                  <a:ext uri="{FF2B5EF4-FFF2-40B4-BE49-F238E27FC236}">
                    <a16:creationId xmlns:a16="http://schemas.microsoft.com/office/drawing/2014/main" id="{DC5D78E2-38D7-4662-9140-15E143E4C0E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294328"/>
                <a:ext cx="67873" cy="68396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14" name="Ellipse 713">
              <a:extLst>
                <a:ext uri="{FF2B5EF4-FFF2-40B4-BE49-F238E27FC236}">
                  <a16:creationId xmlns:a16="http://schemas.microsoft.com/office/drawing/2014/main" id="{C78FEADF-FBDD-4C5F-82BF-A9A8DD86B7DF}"/>
                </a:ext>
              </a:extLst>
            </p:cNvPr>
            <p:cNvSpPr/>
            <p:nvPr/>
          </p:nvSpPr>
          <p:spPr>
            <a:xfrm>
              <a:off x="4015902" y="3501341"/>
              <a:ext cx="132654" cy="114573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</p:grpSp>
      <p:sp>
        <p:nvSpPr>
          <p:cNvPr id="715" name="Ellipse 714">
            <a:extLst>
              <a:ext uri="{FF2B5EF4-FFF2-40B4-BE49-F238E27FC236}">
                <a16:creationId xmlns:a16="http://schemas.microsoft.com/office/drawing/2014/main" id="{CF3A4986-7B40-4119-BE9A-73FFCF56318F}"/>
              </a:ext>
            </a:extLst>
          </p:cNvPr>
          <p:cNvSpPr/>
          <p:nvPr/>
        </p:nvSpPr>
        <p:spPr>
          <a:xfrm>
            <a:off x="5867314" y="4416325"/>
            <a:ext cx="30412" cy="28618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716" name="Ellipse 715">
            <a:extLst>
              <a:ext uri="{FF2B5EF4-FFF2-40B4-BE49-F238E27FC236}">
                <a16:creationId xmlns:a16="http://schemas.microsoft.com/office/drawing/2014/main" id="{ECD37379-D7E9-4C65-8676-37611FFEE12E}"/>
              </a:ext>
            </a:extLst>
          </p:cNvPr>
          <p:cNvSpPr/>
          <p:nvPr/>
        </p:nvSpPr>
        <p:spPr>
          <a:xfrm>
            <a:off x="6495471" y="4414964"/>
            <a:ext cx="30412" cy="28618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717" name="Ellipse 716">
            <a:extLst>
              <a:ext uri="{FF2B5EF4-FFF2-40B4-BE49-F238E27FC236}">
                <a16:creationId xmlns:a16="http://schemas.microsoft.com/office/drawing/2014/main" id="{861CCE11-AF3B-4468-B9D8-714CD19401DF}"/>
              </a:ext>
            </a:extLst>
          </p:cNvPr>
          <p:cNvSpPr/>
          <p:nvPr/>
        </p:nvSpPr>
        <p:spPr>
          <a:xfrm>
            <a:off x="7120212" y="4410348"/>
            <a:ext cx="30412" cy="28618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718" name="Ellipse 717">
            <a:extLst>
              <a:ext uri="{FF2B5EF4-FFF2-40B4-BE49-F238E27FC236}">
                <a16:creationId xmlns:a16="http://schemas.microsoft.com/office/drawing/2014/main" id="{B44D8078-D974-4A49-878D-5D95042191EA}"/>
              </a:ext>
            </a:extLst>
          </p:cNvPr>
          <p:cNvSpPr/>
          <p:nvPr/>
        </p:nvSpPr>
        <p:spPr>
          <a:xfrm>
            <a:off x="7751339" y="4409151"/>
            <a:ext cx="30412" cy="28618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grpSp>
        <p:nvGrpSpPr>
          <p:cNvPr id="719" name="Groupe 718">
            <a:extLst>
              <a:ext uri="{FF2B5EF4-FFF2-40B4-BE49-F238E27FC236}">
                <a16:creationId xmlns:a16="http://schemas.microsoft.com/office/drawing/2014/main" id="{8F4BBD5A-6C8B-4ACE-ACCE-22100F341B82}"/>
              </a:ext>
            </a:extLst>
          </p:cNvPr>
          <p:cNvGrpSpPr/>
          <p:nvPr/>
        </p:nvGrpSpPr>
        <p:grpSpPr>
          <a:xfrm>
            <a:off x="7691561" y="4098848"/>
            <a:ext cx="148747" cy="324612"/>
            <a:chOff x="7249709" y="320635"/>
            <a:chExt cx="223617" cy="518588"/>
          </a:xfrm>
        </p:grpSpPr>
        <p:cxnSp>
          <p:nvCxnSpPr>
            <p:cNvPr id="720" name="Connecteur droit 719">
              <a:extLst>
                <a:ext uri="{FF2B5EF4-FFF2-40B4-BE49-F238E27FC236}">
                  <a16:creationId xmlns:a16="http://schemas.microsoft.com/office/drawing/2014/main" id="{932B18D0-340B-4D4C-8C7F-F2B9C4004AD1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7361517" y="392775"/>
              <a:ext cx="1" cy="446448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1" name="Ellipse 720">
              <a:extLst>
                <a:ext uri="{FF2B5EF4-FFF2-40B4-BE49-F238E27FC236}">
                  <a16:creationId xmlns:a16="http://schemas.microsoft.com/office/drawing/2014/main" id="{71180F41-8F1B-487B-AC68-421663AA1142}"/>
                </a:ext>
              </a:extLst>
            </p:cNvPr>
            <p:cNvSpPr/>
            <p:nvPr/>
          </p:nvSpPr>
          <p:spPr>
            <a:xfrm rot="10800000">
              <a:off x="7261806" y="506257"/>
              <a:ext cx="199423" cy="183038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grpSp>
          <p:nvGrpSpPr>
            <p:cNvPr id="722" name="Groupe 721">
              <a:extLst>
                <a:ext uri="{FF2B5EF4-FFF2-40B4-BE49-F238E27FC236}">
                  <a16:creationId xmlns:a16="http://schemas.microsoft.com/office/drawing/2014/main" id="{5520D302-A950-48E2-966F-D001CDA9D6AB}"/>
                </a:ext>
              </a:extLst>
            </p:cNvPr>
            <p:cNvGrpSpPr/>
            <p:nvPr/>
          </p:nvGrpSpPr>
          <p:grpSpPr>
            <a:xfrm rot="5400000">
              <a:off x="7325822" y="244522"/>
              <a:ext cx="71391" cy="223617"/>
              <a:chOff x="1538662" y="1143263"/>
              <a:chExt cx="73531" cy="223624"/>
            </a:xfrm>
          </p:grpSpPr>
          <p:cxnSp>
            <p:nvCxnSpPr>
              <p:cNvPr id="723" name="Connecteur droit 722">
                <a:extLst>
                  <a:ext uri="{FF2B5EF4-FFF2-40B4-BE49-F238E27FC236}">
                    <a16:creationId xmlns:a16="http://schemas.microsoft.com/office/drawing/2014/main" id="{2D35F519-F3E7-409B-A95A-DA150DA0FA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12193" y="1143263"/>
                <a:ext cx="0" cy="223624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4" name="Connecteur droit 723">
                <a:extLst>
                  <a:ext uri="{FF2B5EF4-FFF2-40B4-BE49-F238E27FC236}">
                    <a16:creationId xmlns:a16="http://schemas.microsoft.com/office/drawing/2014/main" id="{55FD8D94-8455-4A6F-9B74-6D83416C11C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187124"/>
                <a:ext cx="67873" cy="68396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5" name="Connecteur droit 724">
                <a:extLst>
                  <a:ext uri="{FF2B5EF4-FFF2-40B4-BE49-F238E27FC236}">
                    <a16:creationId xmlns:a16="http://schemas.microsoft.com/office/drawing/2014/main" id="{A6946A25-B786-4475-9CD1-D5019CEE844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41491" y="1238421"/>
                <a:ext cx="67873" cy="68396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6" name="Connecteur droit 725">
                <a:extLst>
                  <a:ext uri="{FF2B5EF4-FFF2-40B4-BE49-F238E27FC236}">
                    <a16:creationId xmlns:a16="http://schemas.microsoft.com/office/drawing/2014/main" id="{C6EEF608-EE64-4F9D-895F-4D2C021A800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294328"/>
                <a:ext cx="67873" cy="68396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74" name="Rectangle 773">
            <a:extLst>
              <a:ext uri="{FF2B5EF4-FFF2-40B4-BE49-F238E27FC236}">
                <a16:creationId xmlns:a16="http://schemas.microsoft.com/office/drawing/2014/main" id="{DB803C90-BD26-4F82-949D-ADDFE78E2E46}"/>
              </a:ext>
            </a:extLst>
          </p:cNvPr>
          <p:cNvSpPr/>
          <p:nvPr/>
        </p:nvSpPr>
        <p:spPr>
          <a:xfrm>
            <a:off x="4112430" y="4369943"/>
            <a:ext cx="369965" cy="118015"/>
          </a:xfrm>
          <a:prstGeom prst="rect">
            <a:avLst/>
          </a:prstGeom>
          <a:solidFill>
            <a:schemeClr val="bg1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775" name="Connecteur droit 774">
            <a:extLst>
              <a:ext uri="{FF2B5EF4-FFF2-40B4-BE49-F238E27FC236}">
                <a16:creationId xmlns:a16="http://schemas.microsoft.com/office/drawing/2014/main" id="{35288A16-C28C-4DAC-A8B1-46DCE0F3D257}"/>
              </a:ext>
            </a:extLst>
          </p:cNvPr>
          <p:cNvCxnSpPr>
            <a:cxnSpLocks/>
          </p:cNvCxnSpPr>
          <p:nvPr/>
        </p:nvCxnSpPr>
        <p:spPr>
          <a:xfrm>
            <a:off x="3842411" y="4428950"/>
            <a:ext cx="265316" cy="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6" name="Rectangle 775">
            <a:extLst>
              <a:ext uri="{FF2B5EF4-FFF2-40B4-BE49-F238E27FC236}">
                <a16:creationId xmlns:a16="http://schemas.microsoft.com/office/drawing/2014/main" id="{5F4BB4C6-79B1-42A9-9A57-DBD199D8E62F}"/>
              </a:ext>
            </a:extLst>
          </p:cNvPr>
          <p:cNvSpPr/>
          <p:nvPr/>
        </p:nvSpPr>
        <p:spPr>
          <a:xfrm>
            <a:off x="4747710" y="4369943"/>
            <a:ext cx="369965" cy="118015"/>
          </a:xfrm>
          <a:prstGeom prst="rect">
            <a:avLst/>
          </a:prstGeom>
          <a:solidFill>
            <a:schemeClr val="bg1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777" name="Connecteur droit 776">
            <a:extLst>
              <a:ext uri="{FF2B5EF4-FFF2-40B4-BE49-F238E27FC236}">
                <a16:creationId xmlns:a16="http://schemas.microsoft.com/office/drawing/2014/main" id="{47134C98-9328-4141-93CC-EDC5BAF4F0A2}"/>
              </a:ext>
            </a:extLst>
          </p:cNvPr>
          <p:cNvCxnSpPr>
            <a:cxnSpLocks/>
            <a:stCxn id="774" idx="3"/>
            <a:endCxn id="776" idx="1"/>
          </p:cNvCxnSpPr>
          <p:nvPr/>
        </p:nvCxnSpPr>
        <p:spPr>
          <a:xfrm>
            <a:off x="4482395" y="4428950"/>
            <a:ext cx="265315" cy="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8" name="Groupe 777">
            <a:extLst>
              <a:ext uri="{FF2B5EF4-FFF2-40B4-BE49-F238E27FC236}">
                <a16:creationId xmlns:a16="http://schemas.microsoft.com/office/drawing/2014/main" id="{94992091-A03D-4196-829D-93B14C4C70DB}"/>
              </a:ext>
            </a:extLst>
          </p:cNvPr>
          <p:cNvGrpSpPr/>
          <p:nvPr/>
        </p:nvGrpSpPr>
        <p:grpSpPr>
          <a:xfrm>
            <a:off x="4550011" y="4430570"/>
            <a:ext cx="148753" cy="319463"/>
            <a:chOff x="7018098" y="1530389"/>
            <a:chExt cx="223625" cy="510363"/>
          </a:xfrm>
        </p:grpSpPr>
        <p:cxnSp>
          <p:nvCxnSpPr>
            <p:cNvPr id="779" name="Connecteur droit 778">
              <a:extLst>
                <a:ext uri="{FF2B5EF4-FFF2-40B4-BE49-F238E27FC236}">
                  <a16:creationId xmlns:a16="http://schemas.microsoft.com/office/drawing/2014/main" id="{C5BDA81D-17EB-4FB0-82E0-A208FA792BF3}"/>
                </a:ext>
              </a:extLst>
            </p:cNvPr>
            <p:cNvCxnSpPr/>
            <p:nvPr/>
          </p:nvCxnSpPr>
          <p:spPr>
            <a:xfrm>
              <a:off x="7124778" y="1530389"/>
              <a:ext cx="0" cy="183037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0" name="Connecteur droit 779">
              <a:extLst>
                <a:ext uri="{FF2B5EF4-FFF2-40B4-BE49-F238E27FC236}">
                  <a16:creationId xmlns:a16="http://schemas.microsoft.com/office/drawing/2014/main" id="{CFCD4C2F-88DC-469B-9536-AA59106A1E9E}"/>
                </a:ext>
              </a:extLst>
            </p:cNvPr>
            <p:cNvCxnSpPr/>
            <p:nvPr/>
          </p:nvCxnSpPr>
          <p:spPr>
            <a:xfrm>
              <a:off x="7018098" y="1713426"/>
              <a:ext cx="213360" cy="0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1" name="Connecteur droit 780">
              <a:extLst>
                <a:ext uri="{FF2B5EF4-FFF2-40B4-BE49-F238E27FC236}">
                  <a16:creationId xmlns:a16="http://schemas.microsoft.com/office/drawing/2014/main" id="{0D2FF5D5-B15B-4E6F-86FA-86D0BED9B239}"/>
                </a:ext>
              </a:extLst>
            </p:cNvPr>
            <p:cNvCxnSpPr/>
            <p:nvPr/>
          </p:nvCxnSpPr>
          <p:spPr>
            <a:xfrm>
              <a:off x="7018098" y="1785650"/>
              <a:ext cx="213360" cy="0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2" name="Connecteur droit 781">
              <a:extLst>
                <a:ext uri="{FF2B5EF4-FFF2-40B4-BE49-F238E27FC236}">
                  <a16:creationId xmlns:a16="http://schemas.microsoft.com/office/drawing/2014/main" id="{B2DB159F-BAE5-48C4-AA7F-AED9B9FFD4CE}"/>
                </a:ext>
              </a:extLst>
            </p:cNvPr>
            <p:cNvCxnSpPr/>
            <p:nvPr/>
          </p:nvCxnSpPr>
          <p:spPr>
            <a:xfrm>
              <a:off x="7124778" y="1784184"/>
              <a:ext cx="0" cy="183037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83" name="Groupe 782">
              <a:extLst>
                <a:ext uri="{FF2B5EF4-FFF2-40B4-BE49-F238E27FC236}">
                  <a16:creationId xmlns:a16="http://schemas.microsoft.com/office/drawing/2014/main" id="{7274FA32-5849-4C4D-8E02-CBDF2C49E6E7}"/>
                </a:ext>
              </a:extLst>
            </p:cNvPr>
            <p:cNvGrpSpPr/>
            <p:nvPr/>
          </p:nvGrpSpPr>
          <p:grpSpPr>
            <a:xfrm rot="16200000">
              <a:off x="7093145" y="1892175"/>
              <a:ext cx="73531" cy="223624"/>
              <a:chOff x="1538662" y="1143263"/>
              <a:chExt cx="73531" cy="223624"/>
            </a:xfrm>
          </p:grpSpPr>
          <p:cxnSp>
            <p:nvCxnSpPr>
              <p:cNvPr id="784" name="Connecteur droit 783">
                <a:extLst>
                  <a:ext uri="{FF2B5EF4-FFF2-40B4-BE49-F238E27FC236}">
                    <a16:creationId xmlns:a16="http://schemas.microsoft.com/office/drawing/2014/main" id="{7C08A47E-287F-4BC0-892E-75CE645218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12193" y="1143263"/>
                <a:ext cx="0" cy="223624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5" name="Connecteur droit 784">
                <a:extLst>
                  <a:ext uri="{FF2B5EF4-FFF2-40B4-BE49-F238E27FC236}">
                    <a16:creationId xmlns:a16="http://schemas.microsoft.com/office/drawing/2014/main" id="{E349C874-DACE-4087-9ABB-5E47471BCA7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187124"/>
                <a:ext cx="67873" cy="68396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6" name="Connecteur droit 785">
                <a:extLst>
                  <a:ext uri="{FF2B5EF4-FFF2-40B4-BE49-F238E27FC236}">
                    <a16:creationId xmlns:a16="http://schemas.microsoft.com/office/drawing/2014/main" id="{A5967CC2-3242-4DD5-B902-93E6AE94B60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41491" y="1238421"/>
                <a:ext cx="67873" cy="68396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7" name="Connecteur droit 786">
                <a:extLst>
                  <a:ext uri="{FF2B5EF4-FFF2-40B4-BE49-F238E27FC236}">
                    <a16:creationId xmlns:a16="http://schemas.microsoft.com/office/drawing/2014/main" id="{416066DB-C863-43D2-A5B3-066A57C3A9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294328"/>
                <a:ext cx="67873" cy="68396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88" name="Ellipse 787">
            <a:extLst>
              <a:ext uri="{FF2B5EF4-FFF2-40B4-BE49-F238E27FC236}">
                <a16:creationId xmlns:a16="http://schemas.microsoft.com/office/drawing/2014/main" id="{B465406E-6F5D-425D-9F7D-0939ED2CD7E8}"/>
              </a:ext>
            </a:extLst>
          </p:cNvPr>
          <p:cNvSpPr/>
          <p:nvPr/>
        </p:nvSpPr>
        <p:spPr>
          <a:xfrm>
            <a:off x="3963060" y="4414964"/>
            <a:ext cx="30412" cy="28618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789" name="Ellipse 788">
            <a:extLst>
              <a:ext uri="{FF2B5EF4-FFF2-40B4-BE49-F238E27FC236}">
                <a16:creationId xmlns:a16="http://schemas.microsoft.com/office/drawing/2014/main" id="{5310A096-DBFC-4DD1-ACA6-39DD9A539DF7}"/>
              </a:ext>
            </a:extLst>
          </p:cNvPr>
          <p:cNvSpPr/>
          <p:nvPr/>
        </p:nvSpPr>
        <p:spPr>
          <a:xfrm>
            <a:off x="4605767" y="4416325"/>
            <a:ext cx="30412" cy="28618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790" name="Rectangle 789">
            <a:extLst>
              <a:ext uri="{FF2B5EF4-FFF2-40B4-BE49-F238E27FC236}">
                <a16:creationId xmlns:a16="http://schemas.microsoft.com/office/drawing/2014/main" id="{14AE6B69-2B57-434E-90ED-1985615445C0}"/>
              </a:ext>
            </a:extLst>
          </p:cNvPr>
          <p:cNvSpPr/>
          <p:nvPr/>
        </p:nvSpPr>
        <p:spPr>
          <a:xfrm>
            <a:off x="2832481" y="4376391"/>
            <a:ext cx="369965" cy="118015"/>
          </a:xfrm>
          <a:prstGeom prst="rect">
            <a:avLst/>
          </a:prstGeom>
          <a:solidFill>
            <a:schemeClr val="bg1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791" name="Connecteur droit 790">
            <a:extLst>
              <a:ext uri="{FF2B5EF4-FFF2-40B4-BE49-F238E27FC236}">
                <a16:creationId xmlns:a16="http://schemas.microsoft.com/office/drawing/2014/main" id="{5842093B-7A31-40BF-85C8-B01B377C0720}"/>
              </a:ext>
            </a:extLst>
          </p:cNvPr>
          <p:cNvCxnSpPr>
            <a:cxnSpLocks/>
          </p:cNvCxnSpPr>
          <p:nvPr/>
        </p:nvCxnSpPr>
        <p:spPr>
          <a:xfrm>
            <a:off x="2562462" y="4435398"/>
            <a:ext cx="265316" cy="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2" name="Rectangle 791">
            <a:extLst>
              <a:ext uri="{FF2B5EF4-FFF2-40B4-BE49-F238E27FC236}">
                <a16:creationId xmlns:a16="http://schemas.microsoft.com/office/drawing/2014/main" id="{66754EC2-17F7-4CAE-A8E3-E27D656BFD74}"/>
              </a:ext>
            </a:extLst>
          </p:cNvPr>
          <p:cNvSpPr/>
          <p:nvPr/>
        </p:nvSpPr>
        <p:spPr>
          <a:xfrm>
            <a:off x="3467761" y="4376391"/>
            <a:ext cx="369965" cy="118015"/>
          </a:xfrm>
          <a:prstGeom prst="rect">
            <a:avLst/>
          </a:prstGeom>
          <a:solidFill>
            <a:schemeClr val="bg1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793" name="Connecteur droit 792">
            <a:extLst>
              <a:ext uri="{FF2B5EF4-FFF2-40B4-BE49-F238E27FC236}">
                <a16:creationId xmlns:a16="http://schemas.microsoft.com/office/drawing/2014/main" id="{85C303ED-4A13-4B2F-94E5-5FEEE95C09CF}"/>
              </a:ext>
            </a:extLst>
          </p:cNvPr>
          <p:cNvCxnSpPr>
            <a:cxnSpLocks/>
            <a:stCxn id="790" idx="3"/>
            <a:endCxn id="792" idx="1"/>
          </p:cNvCxnSpPr>
          <p:nvPr/>
        </p:nvCxnSpPr>
        <p:spPr>
          <a:xfrm>
            <a:off x="3202446" y="4435398"/>
            <a:ext cx="265315" cy="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4" name="Groupe 793">
            <a:extLst>
              <a:ext uri="{FF2B5EF4-FFF2-40B4-BE49-F238E27FC236}">
                <a16:creationId xmlns:a16="http://schemas.microsoft.com/office/drawing/2014/main" id="{2BAC28AB-08C8-41B2-BDB0-196E576267EC}"/>
              </a:ext>
            </a:extLst>
          </p:cNvPr>
          <p:cNvGrpSpPr/>
          <p:nvPr/>
        </p:nvGrpSpPr>
        <p:grpSpPr>
          <a:xfrm>
            <a:off x="3270062" y="4437018"/>
            <a:ext cx="148753" cy="319463"/>
            <a:chOff x="7018098" y="1530389"/>
            <a:chExt cx="223625" cy="510363"/>
          </a:xfrm>
        </p:grpSpPr>
        <p:cxnSp>
          <p:nvCxnSpPr>
            <p:cNvPr id="795" name="Connecteur droit 794">
              <a:extLst>
                <a:ext uri="{FF2B5EF4-FFF2-40B4-BE49-F238E27FC236}">
                  <a16:creationId xmlns:a16="http://schemas.microsoft.com/office/drawing/2014/main" id="{8C2841F4-C957-4422-AA1D-51845F45FC06}"/>
                </a:ext>
              </a:extLst>
            </p:cNvPr>
            <p:cNvCxnSpPr/>
            <p:nvPr/>
          </p:nvCxnSpPr>
          <p:spPr>
            <a:xfrm>
              <a:off x="7124778" y="1530389"/>
              <a:ext cx="0" cy="183037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6" name="Connecteur droit 795">
              <a:extLst>
                <a:ext uri="{FF2B5EF4-FFF2-40B4-BE49-F238E27FC236}">
                  <a16:creationId xmlns:a16="http://schemas.microsoft.com/office/drawing/2014/main" id="{BB542561-192C-4461-B2EB-FEE535A7B149}"/>
                </a:ext>
              </a:extLst>
            </p:cNvPr>
            <p:cNvCxnSpPr/>
            <p:nvPr/>
          </p:nvCxnSpPr>
          <p:spPr>
            <a:xfrm>
              <a:off x="7018098" y="1713426"/>
              <a:ext cx="213360" cy="0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7" name="Connecteur droit 796">
              <a:extLst>
                <a:ext uri="{FF2B5EF4-FFF2-40B4-BE49-F238E27FC236}">
                  <a16:creationId xmlns:a16="http://schemas.microsoft.com/office/drawing/2014/main" id="{BCF06F87-B7C9-476D-AD7D-248FC8750484}"/>
                </a:ext>
              </a:extLst>
            </p:cNvPr>
            <p:cNvCxnSpPr/>
            <p:nvPr/>
          </p:nvCxnSpPr>
          <p:spPr>
            <a:xfrm>
              <a:off x="7018098" y="1785650"/>
              <a:ext cx="213360" cy="0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8" name="Connecteur droit 797">
              <a:extLst>
                <a:ext uri="{FF2B5EF4-FFF2-40B4-BE49-F238E27FC236}">
                  <a16:creationId xmlns:a16="http://schemas.microsoft.com/office/drawing/2014/main" id="{1EC634D7-250E-4666-90E3-06E5F5A1914B}"/>
                </a:ext>
              </a:extLst>
            </p:cNvPr>
            <p:cNvCxnSpPr/>
            <p:nvPr/>
          </p:nvCxnSpPr>
          <p:spPr>
            <a:xfrm>
              <a:off x="7124778" y="1784184"/>
              <a:ext cx="0" cy="183037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99" name="Groupe 798">
              <a:extLst>
                <a:ext uri="{FF2B5EF4-FFF2-40B4-BE49-F238E27FC236}">
                  <a16:creationId xmlns:a16="http://schemas.microsoft.com/office/drawing/2014/main" id="{BBFE7DBA-1CE1-40A6-B592-2B717C8874B8}"/>
                </a:ext>
              </a:extLst>
            </p:cNvPr>
            <p:cNvGrpSpPr/>
            <p:nvPr/>
          </p:nvGrpSpPr>
          <p:grpSpPr>
            <a:xfrm rot="16200000">
              <a:off x="7093145" y="1892175"/>
              <a:ext cx="73531" cy="223624"/>
              <a:chOff x="1538662" y="1143263"/>
              <a:chExt cx="73531" cy="223624"/>
            </a:xfrm>
          </p:grpSpPr>
          <p:cxnSp>
            <p:nvCxnSpPr>
              <p:cNvPr id="800" name="Connecteur droit 799">
                <a:extLst>
                  <a:ext uri="{FF2B5EF4-FFF2-40B4-BE49-F238E27FC236}">
                    <a16:creationId xmlns:a16="http://schemas.microsoft.com/office/drawing/2014/main" id="{EAD25D95-85EA-4567-BF51-286945FF353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12193" y="1143263"/>
                <a:ext cx="0" cy="223624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1" name="Connecteur droit 800">
                <a:extLst>
                  <a:ext uri="{FF2B5EF4-FFF2-40B4-BE49-F238E27FC236}">
                    <a16:creationId xmlns:a16="http://schemas.microsoft.com/office/drawing/2014/main" id="{F0E096F9-2628-4C4A-8EA6-AFAE8B69FED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187124"/>
                <a:ext cx="67873" cy="68396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2" name="Connecteur droit 801">
                <a:extLst>
                  <a:ext uri="{FF2B5EF4-FFF2-40B4-BE49-F238E27FC236}">
                    <a16:creationId xmlns:a16="http://schemas.microsoft.com/office/drawing/2014/main" id="{2038AE08-3B3C-4D0D-8196-1D0EA0C9C7F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41491" y="1238421"/>
                <a:ext cx="67873" cy="68396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3" name="Connecteur droit 802">
                <a:extLst>
                  <a:ext uri="{FF2B5EF4-FFF2-40B4-BE49-F238E27FC236}">
                    <a16:creationId xmlns:a16="http://schemas.microsoft.com/office/drawing/2014/main" id="{28200AB2-5CC4-42F8-A3F9-8FB5DDA5DAA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294328"/>
                <a:ext cx="67873" cy="68396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04" name="Ellipse 803">
            <a:extLst>
              <a:ext uri="{FF2B5EF4-FFF2-40B4-BE49-F238E27FC236}">
                <a16:creationId xmlns:a16="http://schemas.microsoft.com/office/drawing/2014/main" id="{17B53DAA-158F-45A9-A136-EC484970FA56}"/>
              </a:ext>
            </a:extLst>
          </p:cNvPr>
          <p:cNvSpPr/>
          <p:nvPr/>
        </p:nvSpPr>
        <p:spPr>
          <a:xfrm>
            <a:off x="2683111" y="4421412"/>
            <a:ext cx="30412" cy="28618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805" name="Ellipse 804">
            <a:extLst>
              <a:ext uri="{FF2B5EF4-FFF2-40B4-BE49-F238E27FC236}">
                <a16:creationId xmlns:a16="http://schemas.microsoft.com/office/drawing/2014/main" id="{750F4B90-B449-4D5E-AD70-C8D04D88D831}"/>
              </a:ext>
            </a:extLst>
          </p:cNvPr>
          <p:cNvSpPr/>
          <p:nvPr/>
        </p:nvSpPr>
        <p:spPr>
          <a:xfrm>
            <a:off x="3325818" y="4422773"/>
            <a:ext cx="30412" cy="28618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806" name="Rectangle 805">
            <a:extLst>
              <a:ext uri="{FF2B5EF4-FFF2-40B4-BE49-F238E27FC236}">
                <a16:creationId xmlns:a16="http://schemas.microsoft.com/office/drawing/2014/main" id="{A50B9010-3C80-4FAC-981B-F27EBCC7956B}"/>
              </a:ext>
            </a:extLst>
          </p:cNvPr>
          <p:cNvSpPr/>
          <p:nvPr/>
        </p:nvSpPr>
        <p:spPr>
          <a:xfrm>
            <a:off x="1564326" y="4363765"/>
            <a:ext cx="369965" cy="118015"/>
          </a:xfrm>
          <a:prstGeom prst="rect">
            <a:avLst/>
          </a:prstGeom>
          <a:solidFill>
            <a:schemeClr val="bg1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807" name="Connecteur droit 806">
            <a:extLst>
              <a:ext uri="{FF2B5EF4-FFF2-40B4-BE49-F238E27FC236}">
                <a16:creationId xmlns:a16="http://schemas.microsoft.com/office/drawing/2014/main" id="{C8437E94-3CFD-45B2-BCDA-226180697C68}"/>
              </a:ext>
            </a:extLst>
          </p:cNvPr>
          <p:cNvCxnSpPr>
            <a:cxnSpLocks/>
          </p:cNvCxnSpPr>
          <p:nvPr/>
        </p:nvCxnSpPr>
        <p:spPr>
          <a:xfrm>
            <a:off x="1294307" y="4422772"/>
            <a:ext cx="265316" cy="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8" name="Rectangle 807">
            <a:extLst>
              <a:ext uri="{FF2B5EF4-FFF2-40B4-BE49-F238E27FC236}">
                <a16:creationId xmlns:a16="http://schemas.microsoft.com/office/drawing/2014/main" id="{E1EAFEA5-1CE6-4BB9-A979-EB42D36D434D}"/>
              </a:ext>
            </a:extLst>
          </p:cNvPr>
          <p:cNvSpPr/>
          <p:nvPr/>
        </p:nvSpPr>
        <p:spPr>
          <a:xfrm>
            <a:off x="2199606" y="4363765"/>
            <a:ext cx="369965" cy="118015"/>
          </a:xfrm>
          <a:prstGeom prst="rect">
            <a:avLst/>
          </a:prstGeom>
          <a:solidFill>
            <a:schemeClr val="bg1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809" name="Connecteur droit 808">
            <a:extLst>
              <a:ext uri="{FF2B5EF4-FFF2-40B4-BE49-F238E27FC236}">
                <a16:creationId xmlns:a16="http://schemas.microsoft.com/office/drawing/2014/main" id="{8DF4418C-3D87-4B18-99CF-1B5AE387EC63}"/>
              </a:ext>
            </a:extLst>
          </p:cNvPr>
          <p:cNvCxnSpPr>
            <a:cxnSpLocks/>
            <a:stCxn id="806" idx="3"/>
            <a:endCxn id="808" idx="1"/>
          </p:cNvCxnSpPr>
          <p:nvPr/>
        </p:nvCxnSpPr>
        <p:spPr>
          <a:xfrm>
            <a:off x="1934291" y="4422772"/>
            <a:ext cx="265315" cy="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0" name="Groupe 809">
            <a:extLst>
              <a:ext uri="{FF2B5EF4-FFF2-40B4-BE49-F238E27FC236}">
                <a16:creationId xmlns:a16="http://schemas.microsoft.com/office/drawing/2014/main" id="{AD0487A6-5649-42DF-932B-69973846B8A2}"/>
              </a:ext>
            </a:extLst>
          </p:cNvPr>
          <p:cNvGrpSpPr/>
          <p:nvPr/>
        </p:nvGrpSpPr>
        <p:grpSpPr>
          <a:xfrm>
            <a:off x="2001907" y="4424392"/>
            <a:ext cx="148753" cy="319463"/>
            <a:chOff x="7018098" y="1530389"/>
            <a:chExt cx="223625" cy="510363"/>
          </a:xfrm>
        </p:grpSpPr>
        <p:cxnSp>
          <p:nvCxnSpPr>
            <p:cNvPr id="811" name="Connecteur droit 810">
              <a:extLst>
                <a:ext uri="{FF2B5EF4-FFF2-40B4-BE49-F238E27FC236}">
                  <a16:creationId xmlns:a16="http://schemas.microsoft.com/office/drawing/2014/main" id="{69766132-A18E-4790-B474-859EB3BDA6E5}"/>
                </a:ext>
              </a:extLst>
            </p:cNvPr>
            <p:cNvCxnSpPr/>
            <p:nvPr/>
          </p:nvCxnSpPr>
          <p:spPr>
            <a:xfrm>
              <a:off x="7124778" y="1530389"/>
              <a:ext cx="0" cy="183037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2" name="Connecteur droit 811">
              <a:extLst>
                <a:ext uri="{FF2B5EF4-FFF2-40B4-BE49-F238E27FC236}">
                  <a16:creationId xmlns:a16="http://schemas.microsoft.com/office/drawing/2014/main" id="{6C2FFDA7-2F5A-41C2-B9AC-57A92F8563F4}"/>
                </a:ext>
              </a:extLst>
            </p:cNvPr>
            <p:cNvCxnSpPr/>
            <p:nvPr/>
          </p:nvCxnSpPr>
          <p:spPr>
            <a:xfrm>
              <a:off x="7018098" y="1713426"/>
              <a:ext cx="213360" cy="0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3" name="Connecteur droit 812">
              <a:extLst>
                <a:ext uri="{FF2B5EF4-FFF2-40B4-BE49-F238E27FC236}">
                  <a16:creationId xmlns:a16="http://schemas.microsoft.com/office/drawing/2014/main" id="{17BCCB67-B05C-417D-B8E2-E8DACB6169A9}"/>
                </a:ext>
              </a:extLst>
            </p:cNvPr>
            <p:cNvCxnSpPr/>
            <p:nvPr/>
          </p:nvCxnSpPr>
          <p:spPr>
            <a:xfrm>
              <a:off x="7018098" y="1785650"/>
              <a:ext cx="213360" cy="0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4" name="Connecteur droit 813">
              <a:extLst>
                <a:ext uri="{FF2B5EF4-FFF2-40B4-BE49-F238E27FC236}">
                  <a16:creationId xmlns:a16="http://schemas.microsoft.com/office/drawing/2014/main" id="{CE7C4616-D227-4C25-B1A9-795423812F9D}"/>
                </a:ext>
              </a:extLst>
            </p:cNvPr>
            <p:cNvCxnSpPr/>
            <p:nvPr/>
          </p:nvCxnSpPr>
          <p:spPr>
            <a:xfrm>
              <a:off x="7124778" y="1784184"/>
              <a:ext cx="0" cy="183037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15" name="Groupe 814">
              <a:extLst>
                <a:ext uri="{FF2B5EF4-FFF2-40B4-BE49-F238E27FC236}">
                  <a16:creationId xmlns:a16="http://schemas.microsoft.com/office/drawing/2014/main" id="{61DDC72C-B3C8-464C-8FD3-B35ABBE8CEBA}"/>
                </a:ext>
              </a:extLst>
            </p:cNvPr>
            <p:cNvGrpSpPr/>
            <p:nvPr/>
          </p:nvGrpSpPr>
          <p:grpSpPr>
            <a:xfrm rot="16200000">
              <a:off x="7093145" y="1892175"/>
              <a:ext cx="73531" cy="223624"/>
              <a:chOff x="1538662" y="1143263"/>
              <a:chExt cx="73531" cy="223624"/>
            </a:xfrm>
          </p:grpSpPr>
          <p:cxnSp>
            <p:nvCxnSpPr>
              <p:cNvPr id="816" name="Connecteur droit 815">
                <a:extLst>
                  <a:ext uri="{FF2B5EF4-FFF2-40B4-BE49-F238E27FC236}">
                    <a16:creationId xmlns:a16="http://schemas.microsoft.com/office/drawing/2014/main" id="{05CB15E5-D081-4195-8B13-94CC7EC7D8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12193" y="1143263"/>
                <a:ext cx="0" cy="223624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7" name="Connecteur droit 816">
                <a:extLst>
                  <a:ext uri="{FF2B5EF4-FFF2-40B4-BE49-F238E27FC236}">
                    <a16:creationId xmlns:a16="http://schemas.microsoft.com/office/drawing/2014/main" id="{51D01790-39E4-4D3A-99F0-76C3F492A64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187124"/>
                <a:ext cx="67873" cy="68396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8" name="Connecteur droit 817">
                <a:extLst>
                  <a:ext uri="{FF2B5EF4-FFF2-40B4-BE49-F238E27FC236}">
                    <a16:creationId xmlns:a16="http://schemas.microsoft.com/office/drawing/2014/main" id="{865AA067-B609-4F9F-900F-70DDAC800BA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41491" y="1238421"/>
                <a:ext cx="67873" cy="68396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9" name="Connecteur droit 818">
                <a:extLst>
                  <a:ext uri="{FF2B5EF4-FFF2-40B4-BE49-F238E27FC236}">
                    <a16:creationId xmlns:a16="http://schemas.microsoft.com/office/drawing/2014/main" id="{21D26B24-0DC6-4D3B-A076-8B568831F61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294328"/>
                <a:ext cx="67873" cy="68396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20" name="Ellipse 819">
            <a:extLst>
              <a:ext uri="{FF2B5EF4-FFF2-40B4-BE49-F238E27FC236}">
                <a16:creationId xmlns:a16="http://schemas.microsoft.com/office/drawing/2014/main" id="{54AA2637-0CCE-491C-978D-1F6FB0651840}"/>
              </a:ext>
            </a:extLst>
          </p:cNvPr>
          <p:cNvSpPr/>
          <p:nvPr/>
        </p:nvSpPr>
        <p:spPr>
          <a:xfrm>
            <a:off x="1414956" y="4408786"/>
            <a:ext cx="30412" cy="28618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821" name="Ellipse 820">
            <a:extLst>
              <a:ext uri="{FF2B5EF4-FFF2-40B4-BE49-F238E27FC236}">
                <a16:creationId xmlns:a16="http://schemas.microsoft.com/office/drawing/2014/main" id="{8FD27596-8110-4B8D-BBC6-16C3C91D1685}"/>
              </a:ext>
            </a:extLst>
          </p:cNvPr>
          <p:cNvSpPr/>
          <p:nvPr/>
        </p:nvSpPr>
        <p:spPr>
          <a:xfrm>
            <a:off x="2057663" y="4410147"/>
            <a:ext cx="30412" cy="28618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824" name="ZoneTexte 823">
            <a:extLst>
              <a:ext uri="{FF2B5EF4-FFF2-40B4-BE49-F238E27FC236}">
                <a16:creationId xmlns:a16="http://schemas.microsoft.com/office/drawing/2014/main" id="{52F50E88-EC2B-4B96-B510-2A92E52D42CE}"/>
              </a:ext>
            </a:extLst>
          </p:cNvPr>
          <p:cNvSpPr txBox="1"/>
          <p:nvPr/>
        </p:nvSpPr>
        <p:spPr>
          <a:xfrm>
            <a:off x="4240431" y="3236551"/>
            <a:ext cx="9247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Roof TCd4</a:t>
            </a:r>
          </a:p>
        </p:txBody>
      </p:sp>
      <p:cxnSp>
        <p:nvCxnSpPr>
          <p:cNvPr id="826" name="Connecteur droit 825">
            <a:extLst>
              <a:ext uri="{FF2B5EF4-FFF2-40B4-BE49-F238E27FC236}">
                <a16:creationId xmlns:a16="http://schemas.microsoft.com/office/drawing/2014/main" id="{852E10AF-F5F2-45FA-9AA6-3946C87E3EA1}"/>
              </a:ext>
            </a:extLst>
          </p:cNvPr>
          <p:cNvCxnSpPr/>
          <p:nvPr/>
        </p:nvCxnSpPr>
        <p:spPr>
          <a:xfrm>
            <a:off x="5224266" y="3977445"/>
            <a:ext cx="10380" cy="7772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7" name="Connecteur droit 826">
            <a:extLst>
              <a:ext uri="{FF2B5EF4-FFF2-40B4-BE49-F238E27FC236}">
                <a16:creationId xmlns:a16="http://schemas.microsoft.com/office/drawing/2014/main" id="{D620A4D4-9CB7-4FBA-98F4-4FF115002292}"/>
              </a:ext>
            </a:extLst>
          </p:cNvPr>
          <p:cNvCxnSpPr/>
          <p:nvPr/>
        </p:nvCxnSpPr>
        <p:spPr>
          <a:xfrm>
            <a:off x="838739" y="3977281"/>
            <a:ext cx="10380" cy="7772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8" name="ZoneTexte 827">
            <a:extLst>
              <a:ext uri="{FF2B5EF4-FFF2-40B4-BE49-F238E27FC236}">
                <a16:creationId xmlns:a16="http://schemas.microsoft.com/office/drawing/2014/main" id="{E33B0F6A-B216-4262-99EA-27024CDCDB85}"/>
              </a:ext>
            </a:extLst>
          </p:cNvPr>
          <p:cNvSpPr txBox="1"/>
          <p:nvPr/>
        </p:nvSpPr>
        <p:spPr>
          <a:xfrm>
            <a:off x="6757453" y="4810829"/>
            <a:ext cx="7825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800" dirty="0" err="1"/>
              <a:t>Wooden</a:t>
            </a:r>
            <a:r>
              <a:rPr lang="fr-CH" sz="800" dirty="0"/>
              <a:t> </a:t>
            </a:r>
            <a:r>
              <a:rPr lang="fr-CH" sz="800" dirty="0" err="1"/>
              <a:t>Floor</a:t>
            </a:r>
            <a:endParaRPr lang="fr-CH" sz="800" dirty="0"/>
          </a:p>
        </p:txBody>
      </p:sp>
      <p:sp>
        <p:nvSpPr>
          <p:cNvPr id="829" name="ZoneTexte 828">
            <a:extLst>
              <a:ext uri="{FF2B5EF4-FFF2-40B4-BE49-F238E27FC236}">
                <a16:creationId xmlns:a16="http://schemas.microsoft.com/office/drawing/2014/main" id="{A3166B7F-2F76-43F2-930B-82728EF1DA60}"/>
              </a:ext>
            </a:extLst>
          </p:cNvPr>
          <p:cNvSpPr txBox="1"/>
          <p:nvPr/>
        </p:nvSpPr>
        <p:spPr>
          <a:xfrm>
            <a:off x="5525463" y="4811822"/>
            <a:ext cx="7825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800" dirty="0"/>
              <a:t>Air gap</a:t>
            </a:r>
          </a:p>
        </p:txBody>
      </p:sp>
      <p:sp>
        <p:nvSpPr>
          <p:cNvPr id="830" name="ZoneTexte 829">
            <a:extLst>
              <a:ext uri="{FF2B5EF4-FFF2-40B4-BE49-F238E27FC236}">
                <a16:creationId xmlns:a16="http://schemas.microsoft.com/office/drawing/2014/main" id="{3A927C9B-468C-49E1-A35B-B78572A9323F}"/>
              </a:ext>
            </a:extLst>
          </p:cNvPr>
          <p:cNvSpPr txBox="1"/>
          <p:nvPr/>
        </p:nvSpPr>
        <p:spPr>
          <a:xfrm>
            <a:off x="2436484" y="4026698"/>
            <a:ext cx="7825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800" dirty="0" err="1"/>
              <a:t>Dirt</a:t>
            </a:r>
            <a:r>
              <a:rPr lang="fr-CH" sz="800" dirty="0"/>
              <a:t> </a:t>
            </a:r>
            <a:r>
              <a:rPr lang="fr-CH" sz="800" dirty="0" err="1"/>
              <a:t>ground</a:t>
            </a:r>
            <a:r>
              <a:rPr lang="fr-CH" sz="800" dirty="0"/>
              <a:t> to 10m </a:t>
            </a:r>
            <a:r>
              <a:rPr lang="fr-CH" sz="800" dirty="0" err="1"/>
              <a:t>deep</a:t>
            </a:r>
            <a:endParaRPr lang="fr-CH" sz="800" dirty="0"/>
          </a:p>
        </p:txBody>
      </p:sp>
      <p:sp>
        <p:nvSpPr>
          <p:cNvPr id="831" name="ZoneTexte 830">
            <a:extLst>
              <a:ext uri="{FF2B5EF4-FFF2-40B4-BE49-F238E27FC236}">
                <a16:creationId xmlns:a16="http://schemas.microsoft.com/office/drawing/2014/main" id="{424F520C-0207-4644-BDC6-E93BBF538E4F}"/>
              </a:ext>
            </a:extLst>
          </p:cNvPr>
          <p:cNvSpPr txBox="1"/>
          <p:nvPr/>
        </p:nvSpPr>
        <p:spPr>
          <a:xfrm>
            <a:off x="6965312" y="3761309"/>
            <a:ext cx="7825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800" dirty="0"/>
              <a:t>insulation</a:t>
            </a:r>
          </a:p>
        </p:txBody>
      </p:sp>
      <p:sp>
        <p:nvSpPr>
          <p:cNvPr id="832" name="ZoneTexte 831">
            <a:extLst>
              <a:ext uri="{FF2B5EF4-FFF2-40B4-BE49-F238E27FC236}">
                <a16:creationId xmlns:a16="http://schemas.microsoft.com/office/drawing/2014/main" id="{FB3FB57A-7CFD-4AA7-9219-EBF85733309C}"/>
              </a:ext>
            </a:extLst>
          </p:cNvPr>
          <p:cNvSpPr txBox="1"/>
          <p:nvPr/>
        </p:nvSpPr>
        <p:spPr>
          <a:xfrm>
            <a:off x="6391966" y="2763095"/>
            <a:ext cx="7825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800" dirty="0"/>
              <a:t>Double </a:t>
            </a:r>
            <a:r>
              <a:rPr lang="fr-CH" sz="800" dirty="0" err="1"/>
              <a:t>glazed</a:t>
            </a:r>
            <a:endParaRPr lang="fr-CH" sz="800" dirty="0"/>
          </a:p>
        </p:txBody>
      </p:sp>
      <p:sp>
        <p:nvSpPr>
          <p:cNvPr id="833" name="ZoneTexte 832">
            <a:extLst>
              <a:ext uri="{FF2B5EF4-FFF2-40B4-BE49-F238E27FC236}">
                <a16:creationId xmlns:a16="http://schemas.microsoft.com/office/drawing/2014/main" id="{650E4FB1-C7B9-405F-AB35-C17ADE00A32D}"/>
              </a:ext>
            </a:extLst>
          </p:cNvPr>
          <p:cNvSpPr txBox="1"/>
          <p:nvPr/>
        </p:nvSpPr>
        <p:spPr>
          <a:xfrm>
            <a:off x="5569017" y="1589184"/>
            <a:ext cx="7825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800" dirty="0" err="1"/>
              <a:t>Concrete</a:t>
            </a:r>
            <a:endParaRPr lang="fr-CH" sz="800" dirty="0"/>
          </a:p>
        </p:txBody>
      </p:sp>
      <p:sp>
        <p:nvSpPr>
          <p:cNvPr id="834" name="ZoneTexte 833">
            <a:extLst>
              <a:ext uri="{FF2B5EF4-FFF2-40B4-BE49-F238E27FC236}">
                <a16:creationId xmlns:a16="http://schemas.microsoft.com/office/drawing/2014/main" id="{A6F7023D-EA6E-4A35-AAFD-23C19ED2D4EA}"/>
              </a:ext>
            </a:extLst>
          </p:cNvPr>
          <p:cNvSpPr txBox="1"/>
          <p:nvPr/>
        </p:nvSpPr>
        <p:spPr>
          <a:xfrm>
            <a:off x="6859193" y="1584531"/>
            <a:ext cx="7825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800" dirty="0"/>
              <a:t>Insulation</a:t>
            </a:r>
          </a:p>
        </p:txBody>
      </p:sp>
      <p:sp>
        <p:nvSpPr>
          <p:cNvPr id="835" name="ZoneTexte 834">
            <a:extLst>
              <a:ext uri="{FF2B5EF4-FFF2-40B4-BE49-F238E27FC236}">
                <a16:creationId xmlns:a16="http://schemas.microsoft.com/office/drawing/2014/main" id="{FC421FC7-6FC7-4504-8E86-6225212DBBD3}"/>
              </a:ext>
            </a:extLst>
          </p:cNvPr>
          <p:cNvSpPr txBox="1"/>
          <p:nvPr/>
        </p:nvSpPr>
        <p:spPr>
          <a:xfrm>
            <a:off x="9023045" y="1677233"/>
            <a:ext cx="7825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800" dirty="0"/>
              <a:t>Convection</a:t>
            </a:r>
          </a:p>
        </p:txBody>
      </p:sp>
      <p:sp>
        <p:nvSpPr>
          <p:cNvPr id="836" name="ZoneTexte 835">
            <a:extLst>
              <a:ext uri="{FF2B5EF4-FFF2-40B4-BE49-F238E27FC236}">
                <a16:creationId xmlns:a16="http://schemas.microsoft.com/office/drawing/2014/main" id="{DEB41C66-0B2A-4129-BE7C-7C6C6E76FD5F}"/>
              </a:ext>
            </a:extLst>
          </p:cNvPr>
          <p:cNvSpPr txBox="1"/>
          <p:nvPr/>
        </p:nvSpPr>
        <p:spPr>
          <a:xfrm>
            <a:off x="9284370" y="3547883"/>
            <a:ext cx="7825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800" dirty="0"/>
              <a:t>Ventilation</a:t>
            </a:r>
          </a:p>
        </p:txBody>
      </p:sp>
      <p:sp>
        <p:nvSpPr>
          <p:cNvPr id="837" name="ZoneTexte 836">
            <a:extLst>
              <a:ext uri="{FF2B5EF4-FFF2-40B4-BE49-F238E27FC236}">
                <a16:creationId xmlns:a16="http://schemas.microsoft.com/office/drawing/2014/main" id="{5965403D-CB17-427F-B230-BB055EF65706}"/>
              </a:ext>
            </a:extLst>
          </p:cNvPr>
          <p:cNvSpPr txBox="1"/>
          <p:nvPr/>
        </p:nvSpPr>
        <p:spPr>
          <a:xfrm>
            <a:off x="10456302" y="3513377"/>
            <a:ext cx="7825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800" dirty="0" err="1"/>
              <a:t>Heater</a:t>
            </a:r>
            <a:endParaRPr lang="fr-CH" sz="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D2CB003-1ED6-4E63-A037-421B37E03774}"/>
              </a:ext>
            </a:extLst>
          </p:cNvPr>
          <p:cNvSpPr txBox="1"/>
          <p:nvPr/>
        </p:nvSpPr>
        <p:spPr>
          <a:xfrm>
            <a:off x="9698355" y="2568615"/>
            <a:ext cx="5116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0 </a:t>
            </a:r>
            <a:r>
              <a:rPr lang="en-US" sz="1200" dirty="0">
                <a:solidFill>
                  <a:srgbClr val="FF0000"/>
                </a:solidFill>
              </a:rPr>
              <a:t>0 </a:t>
            </a:r>
            <a:r>
              <a:rPr lang="en-US" sz="1200" dirty="0">
                <a:solidFill>
                  <a:srgbClr val="00B050"/>
                </a:solidFill>
              </a:rPr>
              <a:t>0</a:t>
            </a:r>
            <a:endParaRPr lang="en-GB" sz="1200" dirty="0"/>
          </a:p>
        </p:txBody>
      </p:sp>
      <p:sp>
        <p:nvSpPr>
          <p:cNvPr id="340" name="TextBox 339">
            <a:extLst>
              <a:ext uri="{FF2B5EF4-FFF2-40B4-BE49-F238E27FC236}">
                <a16:creationId xmlns:a16="http://schemas.microsoft.com/office/drawing/2014/main" id="{AA9EC361-2779-427E-ACC4-0183A0563A33}"/>
              </a:ext>
            </a:extLst>
          </p:cNvPr>
          <p:cNvSpPr txBox="1"/>
          <p:nvPr/>
        </p:nvSpPr>
        <p:spPr>
          <a:xfrm>
            <a:off x="8710683" y="1694925"/>
            <a:ext cx="5142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 </a:t>
            </a:r>
            <a:r>
              <a:rPr lang="en-US" sz="1200" dirty="0">
                <a:solidFill>
                  <a:srgbClr val="FF0000"/>
                </a:solidFill>
              </a:rPr>
              <a:t>1 </a:t>
            </a:r>
            <a:r>
              <a:rPr lang="en-US" sz="1200" dirty="0">
                <a:solidFill>
                  <a:srgbClr val="00B050"/>
                </a:solidFill>
              </a:rPr>
              <a:t>1</a:t>
            </a:r>
            <a:endParaRPr lang="en-GB" sz="1200" dirty="0"/>
          </a:p>
        </p:txBody>
      </p:sp>
      <p:sp>
        <p:nvSpPr>
          <p:cNvPr id="345" name="TextBox 344">
            <a:extLst>
              <a:ext uri="{FF2B5EF4-FFF2-40B4-BE49-F238E27FC236}">
                <a16:creationId xmlns:a16="http://schemas.microsoft.com/office/drawing/2014/main" id="{51FC5A27-B4D7-4EAE-A28C-E88097A36125}"/>
              </a:ext>
            </a:extLst>
          </p:cNvPr>
          <p:cNvSpPr txBox="1"/>
          <p:nvPr/>
        </p:nvSpPr>
        <p:spPr>
          <a:xfrm>
            <a:off x="8768489" y="1943054"/>
            <a:ext cx="5142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2 </a:t>
            </a:r>
            <a:r>
              <a:rPr lang="en-US" sz="1200" dirty="0">
                <a:solidFill>
                  <a:srgbClr val="FF0000"/>
                </a:solidFill>
              </a:rPr>
              <a:t>2 </a:t>
            </a:r>
            <a:r>
              <a:rPr lang="en-US" sz="1200" dirty="0">
                <a:solidFill>
                  <a:srgbClr val="00B050"/>
                </a:solidFill>
              </a:rPr>
              <a:t>2</a:t>
            </a:r>
            <a:endParaRPr lang="en-GB" sz="1200" dirty="0"/>
          </a:p>
        </p:txBody>
      </p:sp>
      <p:sp>
        <p:nvSpPr>
          <p:cNvPr id="346" name="TextBox 345">
            <a:extLst>
              <a:ext uri="{FF2B5EF4-FFF2-40B4-BE49-F238E27FC236}">
                <a16:creationId xmlns:a16="http://schemas.microsoft.com/office/drawing/2014/main" id="{4C3B72E1-A420-4743-9990-E7C050061728}"/>
              </a:ext>
            </a:extLst>
          </p:cNvPr>
          <p:cNvSpPr txBox="1"/>
          <p:nvPr/>
        </p:nvSpPr>
        <p:spPr>
          <a:xfrm>
            <a:off x="10139962" y="3505467"/>
            <a:ext cx="5142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0 </a:t>
            </a:r>
            <a:r>
              <a:rPr lang="en-US" sz="1200" dirty="0">
                <a:solidFill>
                  <a:srgbClr val="FF0000"/>
                </a:solidFill>
              </a:rPr>
              <a:t>5 </a:t>
            </a:r>
            <a:r>
              <a:rPr lang="en-US" sz="1200" dirty="0">
                <a:solidFill>
                  <a:srgbClr val="00B050"/>
                </a:solidFill>
              </a:rPr>
              <a:t>0</a:t>
            </a:r>
            <a:endParaRPr lang="en-GB" sz="1200" dirty="0"/>
          </a:p>
        </p:txBody>
      </p:sp>
      <p:sp>
        <p:nvSpPr>
          <p:cNvPr id="347" name="TextBox 346">
            <a:extLst>
              <a:ext uri="{FF2B5EF4-FFF2-40B4-BE49-F238E27FC236}">
                <a16:creationId xmlns:a16="http://schemas.microsoft.com/office/drawing/2014/main" id="{9613423D-5D66-4FF6-890B-EEA1EAA46938}"/>
              </a:ext>
            </a:extLst>
          </p:cNvPr>
          <p:cNvSpPr txBox="1"/>
          <p:nvPr/>
        </p:nvSpPr>
        <p:spPr>
          <a:xfrm>
            <a:off x="8772988" y="2178373"/>
            <a:ext cx="5142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3 </a:t>
            </a:r>
            <a:r>
              <a:rPr lang="en-US" sz="1200" dirty="0">
                <a:solidFill>
                  <a:srgbClr val="FF0000"/>
                </a:solidFill>
              </a:rPr>
              <a:t>3 </a:t>
            </a:r>
            <a:r>
              <a:rPr lang="en-US" sz="1200" dirty="0">
                <a:solidFill>
                  <a:srgbClr val="00B050"/>
                </a:solidFill>
              </a:rPr>
              <a:t>3</a:t>
            </a:r>
            <a:endParaRPr lang="en-GB" sz="1200" dirty="0"/>
          </a:p>
        </p:txBody>
      </p:sp>
      <p:sp>
        <p:nvSpPr>
          <p:cNvPr id="348" name="TextBox 347">
            <a:extLst>
              <a:ext uri="{FF2B5EF4-FFF2-40B4-BE49-F238E27FC236}">
                <a16:creationId xmlns:a16="http://schemas.microsoft.com/office/drawing/2014/main" id="{E2C22C5A-EF52-4300-AFAB-2E814EBF9213}"/>
              </a:ext>
            </a:extLst>
          </p:cNvPr>
          <p:cNvSpPr txBox="1"/>
          <p:nvPr/>
        </p:nvSpPr>
        <p:spPr>
          <a:xfrm>
            <a:off x="8761791" y="2426247"/>
            <a:ext cx="5142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4 </a:t>
            </a:r>
            <a:r>
              <a:rPr lang="en-US" sz="1200" dirty="0">
                <a:solidFill>
                  <a:srgbClr val="FF0000"/>
                </a:solidFill>
              </a:rPr>
              <a:t>4 </a:t>
            </a:r>
            <a:r>
              <a:rPr lang="en-US" sz="1200" dirty="0">
                <a:solidFill>
                  <a:srgbClr val="00B050"/>
                </a:solidFill>
              </a:rPr>
              <a:t>4</a:t>
            </a:r>
            <a:endParaRPr lang="en-GB" sz="1200" dirty="0"/>
          </a:p>
        </p:txBody>
      </p:sp>
      <p:sp>
        <p:nvSpPr>
          <p:cNvPr id="349" name="TextBox 348">
            <a:extLst>
              <a:ext uri="{FF2B5EF4-FFF2-40B4-BE49-F238E27FC236}">
                <a16:creationId xmlns:a16="http://schemas.microsoft.com/office/drawing/2014/main" id="{16BEC2F3-9ADE-436C-AD6A-7DC83CC66AF0}"/>
              </a:ext>
            </a:extLst>
          </p:cNvPr>
          <p:cNvSpPr txBox="1"/>
          <p:nvPr/>
        </p:nvSpPr>
        <p:spPr>
          <a:xfrm>
            <a:off x="7670053" y="1948813"/>
            <a:ext cx="6203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4 </a:t>
            </a:r>
            <a:r>
              <a:rPr lang="en-US" sz="1200" dirty="0">
                <a:solidFill>
                  <a:srgbClr val="FF0000"/>
                </a:solidFill>
              </a:rPr>
              <a:t>10 </a:t>
            </a:r>
            <a:r>
              <a:rPr lang="en-US" sz="1200" dirty="0">
                <a:solidFill>
                  <a:srgbClr val="00B050"/>
                </a:solidFill>
              </a:rPr>
              <a:t>1</a:t>
            </a:r>
            <a:endParaRPr lang="en-GB" sz="1200" dirty="0"/>
          </a:p>
        </p:txBody>
      </p:sp>
      <p:sp>
        <p:nvSpPr>
          <p:cNvPr id="350" name="TextBox 349">
            <a:extLst>
              <a:ext uri="{FF2B5EF4-FFF2-40B4-BE49-F238E27FC236}">
                <a16:creationId xmlns:a16="http://schemas.microsoft.com/office/drawing/2014/main" id="{42E6A00F-072A-4CD8-A4FE-0C7679B0831C}"/>
              </a:ext>
            </a:extLst>
          </p:cNvPr>
          <p:cNvSpPr txBox="1"/>
          <p:nvPr/>
        </p:nvSpPr>
        <p:spPr>
          <a:xfrm>
            <a:off x="5751338" y="1707018"/>
            <a:ext cx="5142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 </a:t>
            </a:r>
            <a:r>
              <a:rPr lang="en-US" sz="1200" dirty="0">
                <a:solidFill>
                  <a:srgbClr val="FF0000"/>
                </a:solidFill>
              </a:rPr>
              <a:t>7 </a:t>
            </a:r>
            <a:r>
              <a:rPr lang="en-US" sz="1200" dirty="0">
                <a:solidFill>
                  <a:srgbClr val="00B050"/>
                </a:solidFill>
              </a:rPr>
              <a:t>6</a:t>
            </a:r>
            <a:endParaRPr lang="en-GB" sz="1200" dirty="0"/>
          </a:p>
        </p:txBody>
      </p:sp>
      <p:sp>
        <p:nvSpPr>
          <p:cNvPr id="351" name="TextBox 350">
            <a:extLst>
              <a:ext uri="{FF2B5EF4-FFF2-40B4-BE49-F238E27FC236}">
                <a16:creationId xmlns:a16="http://schemas.microsoft.com/office/drawing/2014/main" id="{99E556AF-281B-4333-B17F-4F0A3AC31ADB}"/>
              </a:ext>
            </a:extLst>
          </p:cNvPr>
          <p:cNvSpPr txBox="1"/>
          <p:nvPr/>
        </p:nvSpPr>
        <p:spPr>
          <a:xfrm>
            <a:off x="6994950" y="1713946"/>
            <a:ext cx="5142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3 </a:t>
            </a:r>
            <a:r>
              <a:rPr lang="en-US" sz="1200" dirty="0">
                <a:solidFill>
                  <a:srgbClr val="FF0000"/>
                </a:solidFill>
              </a:rPr>
              <a:t>9 </a:t>
            </a:r>
            <a:r>
              <a:rPr lang="en-US" sz="1200" dirty="0">
                <a:solidFill>
                  <a:srgbClr val="00B050"/>
                </a:solidFill>
              </a:rPr>
              <a:t>8</a:t>
            </a:r>
            <a:endParaRPr lang="en-GB" sz="1200" dirty="0"/>
          </a:p>
        </p:txBody>
      </p:sp>
      <p:sp>
        <p:nvSpPr>
          <p:cNvPr id="352" name="TextBox 351">
            <a:extLst>
              <a:ext uri="{FF2B5EF4-FFF2-40B4-BE49-F238E27FC236}">
                <a16:creationId xmlns:a16="http://schemas.microsoft.com/office/drawing/2014/main" id="{A26C19A3-8E6D-4248-BBB1-82FB45127C33}"/>
              </a:ext>
            </a:extLst>
          </p:cNvPr>
          <p:cNvSpPr txBox="1"/>
          <p:nvPr/>
        </p:nvSpPr>
        <p:spPr>
          <a:xfrm>
            <a:off x="6399229" y="1981114"/>
            <a:ext cx="5142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2 </a:t>
            </a:r>
            <a:r>
              <a:rPr lang="en-US" sz="1200" dirty="0">
                <a:solidFill>
                  <a:srgbClr val="FF0000"/>
                </a:solidFill>
              </a:rPr>
              <a:t>8 </a:t>
            </a:r>
            <a:r>
              <a:rPr lang="en-US" sz="1200" dirty="0">
                <a:solidFill>
                  <a:srgbClr val="00B050"/>
                </a:solidFill>
              </a:rPr>
              <a:t>7</a:t>
            </a:r>
            <a:endParaRPr lang="en-GB" sz="1200" dirty="0"/>
          </a:p>
        </p:txBody>
      </p:sp>
      <p:sp>
        <p:nvSpPr>
          <p:cNvPr id="353" name="TextBox 352">
            <a:extLst>
              <a:ext uri="{FF2B5EF4-FFF2-40B4-BE49-F238E27FC236}">
                <a16:creationId xmlns:a16="http://schemas.microsoft.com/office/drawing/2014/main" id="{1404C125-700F-4C48-9C7A-F97878523D62}"/>
              </a:ext>
            </a:extLst>
          </p:cNvPr>
          <p:cNvSpPr txBox="1"/>
          <p:nvPr/>
        </p:nvSpPr>
        <p:spPr>
          <a:xfrm>
            <a:off x="5129383" y="1713431"/>
            <a:ext cx="5142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0 </a:t>
            </a:r>
            <a:r>
              <a:rPr lang="en-US" sz="1200" dirty="0">
                <a:solidFill>
                  <a:srgbClr val="FF0000"/>
                </a:solidFill>
              </a:rPr>
              <a:t>6 </a:t>
            </a:r>
            <a:r>
              <a:rPr lang="en-US" sz="1200" dirty="0">
                <a:solidFill>
                  <a:srgbClr val="00B050"/>
                </a:solidFill>
              </a:rPr>
              <a:t>5</a:t>
            </a:r>
            <a:endParaRPr lang="en-GB" sz="1200" dirty="0"/>
          </a:p>
        </p:txBody>
      </p:sp>
      <p:sp>
        <p:nvSpPr>
          <p:cNvPr id="354" name="TextBox 353">
            <a:extLst>
              <a:ext uri="{FF2B5EF4-FFF2-40B4-BE49-F238E27FC236}">
                <a16:creationId xmlns:a16="http://schemas.microsoft.com/office/drawing/2014/main" id="{72B81585-F280-4F44-8438-38D20E88ACC4}"/>
              </a:ext>
            </a:extLst>
          </p:cNvPr>
          <p:cNvSpPr txBox="1"/>
          <p:nvPr/>
        </p:nvSpPr>
        <p:spPr>
          <a:xfrm>
            <a:off x="6895038" y="3110909"/>
            <a:ext cx="6805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 </a:t>
            </a:r>
            <a:r>
              <a:rPr lang="en-US" sz="1200" dirty="0">
                <a:solidFill>
                  <a:srgbClr val="FF0000"/>
                </a:solidFill>
              </a:rPr>
              <a:t>14 </a:t>
            </a:r>
            <a:r>
              <a:rPr lang="en-US" sz="1200" dirty="0">
                <a:solidFill>
                  <a:srgbClr val="00B050"/>
                </a:solidFill>
              </a:rPr>
              <a:t>11</a:t>
            </a:r>
            <a:endParaRPr lang="en-GB" sz="1200" dirty="0"/>
          </a:p>
        </p:txBody>
      </p:sp>
      <p:sp>
        <p:nvSpPr>
          <p:cNvPr id="355" name="TextBox 354">
            <a:extLst>
              <a:ext uri="{FF2B5EF4-FFF2-40B4-BE49-F238E27FC236}">
                <a16:creationId xmlns:a16="http://schemas.microsoft.com/office/drawing/2014/main" id="{A1642E85-5461-4516-B4A2-EF2FE1761E97}"/>
              </a:ext>
            </a:extLst>
          </p:cNvPr>
          <p:cNvSpPr txBox="1"/>
          <p:nvPr/>
        </p:nvSpPr>
        <p:spPr>
          <a:xfrm>
            <a:off x="6202251" y="3130092"/>
            <a:ext cx="7133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0 </a:t>
            </a:r>
            <a:r>
              <a:rPr lang="en-US" sz="1200" dirty="0">
                <a:solidFill>
                  <a:srgbClr val="FF0000"/>
                </a:solidFill>
              </a:rPr>
              <a:t>13 </a:t>
            </a:r>
            <a:r>
              <a:rPr lang="en-US" sz="1200" dirty="0">
                <a:solidFill>
                  <a:srgbClr val="00B050"/>
                </a:solidFill>
              </a:rPr>
              <a:t>10</a:t>
            </a:r>
            <a:endParaRPr lang="en-GB" sz="1200" dirty="0"/>
          </a:p>
        </p:txBody>
      </p:sp>
      <p:sp>
        <p:nvSpPr>
          <p:cNvPr id="356" name="TextBox 355">
            <a:extLst>
              <a:ext uri="{FF2B5EF4-FFF2-40B4-BE49-F238E27FC236}">
                <a16:creationId xmlns:a16="http://schemas.microsoft.com/office/drawing/2014/main" id="{5CC22AC5-E9F1-49C1-A7F4-EA124BF1845B}"/>
              </a:ext>
            </a:extLst>
          </p:cNvPr>
          <p:cNvSpPr txBox="1"/>
          <p:nvPr/>
        </p:nvSpPr>
        <p:spPr>
          <a:xfrm>
            <a:off x="7194010" y="2368680"/>
            <a:ext cx="5686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0 </a:t>
            </a:r>
            <a:r>
              <a:rPr lang="en-US" sz="1200" dirty="0">
                <a:solidFill>
                  <a:srgbClr val="FF0000"/>
                </a:solidFill>
              </a:rPr>
              <a:t>11 </a:t>
            </a:r>
            <a:r>
              <a:rPr lang="en-US" sz="1200" dirty="0">
                <a:solidFill>
                  <a:srgbClr val="00B050"/>
                </a:solidFill>
              </a:rPr>
              <a:t>9</a:t>
            </a:r>
            <a:endParaRPr lang="en-GB" sz="1200" dirty="0"/>
          </a:p>
        </p:txBody>
      </p:sp>
      <p:sp>
        <p:nvSpPr>
          <p:cNvPr id="357" name="TextBox 356">
            <a:extLst>
              <a:ext uri="{FF2B5EF4-FFF2-40B4-BE49-F238E27FC236}">
                <a16:creationId xmlns:a16="http://schemas.microsoft.com/office/drawing/2014/main" id="{2B428DAA-B80F-4721-A768-18048312869E}"/>
              </a:ext>
            </a:extLst>
          </p:cNvPr>
          <p:cNvSpPr txBox="1"/>
          <p:nvPr/>
        </p:nvSpPr>
        <p:spPr>
          <a:xfrm>
            <a:off x="7580031" y="2699739"/>
            <a:ext cx="6103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 </a:t>
            </a:r>
            <a:r>
              <a:rPr lang="en-US" sz="1200" dirty="0">
                <a:solidFill>
                  <a:srgbClr val="FF0000"/>
                </a:solidFill>
              </a:rPr>
              <a:t>12 </a:t>
            </a:r>
            <a:r>
              <a:rPr lang="en-US" sz="1200" dirty="0">
                <a:solidFill>
                  <a:srgbClr val="00B050"/>
                </a:solidFill>
              </a:rPr>
              <a:t>2</a:t>
            </a:r>
            <a:endParaRPr lang="en-GB" sz="1200" dirty="0"/>
          </a:p>
        </p:txBody>
      </p:sp>
      <p:sp>
        <p:nvSpPr>
          <p:cNvPr id="358" name="TextBox 357">
            <a:extLst>
              <a:ext uri="{FF2B5EF4-FFF2-40B4-BE49-F238E27FC236}">
                <a16:creationId xmlns:a16="http://schemas.microsoft.com/office/drawing/2014/main" id="{B8715829-FAF7-4E9C-A292-4D657626453F}"/>
              </a:ext>
            </a:extLst>
          </p:cNvPr>
          <p:cNvSpPr txBox="1"/>
          <p:nvPr/>
        </p:nvSpPr>
        <p:spPr>
          <a:xfrm>
            <a:off x="7543661" y="3449498"/>
            <a:ext cx="6424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2 </a:t>
            </a:r>
            <a:r>
              <a:rPr lang="en-US" sz="1200" dirty="0">
                <a:solidFill>
                  <a:srgbClr val="FF0000"/>
                </a:solidFill>
              </a:rPr>
              <a:t>15 </a:t>
            </a:r>
            <a:r>
              <a:rPr lang="en-US" sz="1200" dirty="0">
                <a:solidFill>
                  <a:srgbClr val="00B050"/>
                </a:solidFill>
              </a:rPr>
              <a:t>3</a:t>
            </a:r>
            <a:endParaRPr lang="en-GB" sz="1200" dirty="0"/>
          </a:p>
        </p:txBody>
      </p:sp>
      <p:sp>
        <p:nvSpPr>
          <p:cNvPr id="359" name="TextBox 358">
            <a:extLst>
              <a:ext uri="{FF2B5EF4-FFF2-40B4-BE49-F238E27FC236}">
                <a16:creationId xmlns:a16="http://schemas.microsoft.com/office/drawing/2014/main" id="{EC0C63FC-67B3-4323-BBB1-B88A08D1735C}"/>
              </a:ext>
            </a:extLst>
          </p:cNvPr>
          <p:cNvSpPr txBox="1"/>
          <p:nvPr/>
        </p:nvSpPr>
        <p:spPr>
          <a:xfrm>
            <a:off x="6211044" y="4129808"/>
            <a:ext cx="6616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 </a:t>
            </a:r>
            <a:r>
              <a:rPr lang="en-US" sz="1200" dirty="0">
                <a:solidFill>
                  <a:srgbClr val="FF0000"/>
                </a:solidFill>
              </a:rPr>
              <a:t>17 </a:t>
            </a:r>
            <a:r>
              <a:rPr lang="en-US" sz="1200" dirty="0">
                <a:solidFill>
                  <a:srgbClr val="00B050"/>
                </a:solidFill>
              </a:rPr>
              <a:t>13</a:t>
            </a:r>
            <a:endParaRPr lang="en-GB" sz="1200" dirty="0"/>
          </a:p>
        </p:txBody>
      </p:sp>
      <p:sp>
        <p:nvSpPr>
          <p:cNvPr id="360" name="TextBox 359">
            <a:extLst>
              <a:ext uri="{FF2B5EF4-FFF2-40B4-BE49-F238E27FC236}">
                <a16:creationId xmlns:a16="http://schemas.microsoft.com/office/drawing/2014/main" id="{CC26DD14-AAF4-4DF0-88CB-71A5C5CED7E0}"/>
              </a:ext>
            </a:extLst>
          </p:cNvPr>
          <p:cNvSpPr txBox="1"/>
          <p:nvPr/>
        </p:nvSpPr>
        <p:spPr>
          <a:xfrm>
            <a:off x="5581995" y="4106211"/>
            <a:ext cx="664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0 </a:t>
            </a:r>
            <a:r>
              <a:rPr lang="en-US" sz="1200" dirty="0">
                <a:solidFill>
                  <a:srgbClr val="FF0000"/>
                </a:solidFill>
              </a:rPr>
              <a:t>16 </a:t>
            </a:r>
            <a:r>
              <a:rPr lang="en-US" sz="1200" dirty="0">
                <a:solidFill>
                  <a:srgbClr val="00B050"/>
                </a:solidFill>
              </a:rPr>
              <a:t>12</a:t>
            </a:r>
            <a:endParaRPr lang="en-GB" sz="1200" dirty="0"/>
          </a:p>
        </p:txBody>
      </p:sp>
      <p:sp>
        <p:nvSpPr>
          <p:cNvPr id="361" name="TextBox 360">
            <a:extLst>
              <a:ext uri="{FF2B5EF4-FFF2-40B4-BE49-F238E27FC236}">
                <a16:creationId xmlns:a16="http://schemas.microsoft.com/office/drawing/2014/main" id="{74067A48-9414-44EA-967A-04ED77280C7C}"/>
              </a:ext>
            </a:extLst>
          </p:cNvPr>
          <p:cNvSpPr txBox="1"/>
          <p:nvPr/>
        </p:nvSpPr>
        <p:spPr>
          <a:xfrm>
            <a:off x="6911058" y="4129808"/>
            <a:ext cx="6495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2 </a:t>
            </a:r>
            <a:r>
              <a:rPr lang="en-US" sz="1200" dirty="0">
                <a:solidFill>
                  <a:srgbClr val="FF0000"/>
                </a:solidFill>
              </a:rPr>
              <a:t>18 </a:t>
            </a:r>
            <a:r>
              <a:rPr lang="en-US" sz="1200" dirty="0">
                <a:solidFill>
                  <a:srgbClr val="00B050"/>
                </a:solidFill>
              </a:rPr>
              <a:t>14</a:t>
            </a:r>
            <a:endParaRPr lang="en-GB" sz="1200" dirty="0"/>
          </a:p>
        </p:txBody>
      </p:sp>
      <p:sp>
        <p:nvSpPr>
          <p:cNvPr id="362" name="TextBox 361">
            <a:extLst>
              <a:ext uri="{FF2B5EF4-FFF2-40B4-BE49-F238E27FC236}">
                <a16:creationId xmlns:a16="http://schemas.microsoft.com/office/drawing/2014/main" id="{59EFF0A2-CCC3-4FF0-8741-375D697057A8}"/>
              </a:ext>
            </a:extLst>
          </p:cNvPr>
          <p:cNvSpPr txBox="1"/>
          <p:nvPr/>
        </p:nvSpPr>
        <p:spPr>
          <a:xfrm>
            <a:off x="7566734" y="4478108"/>
            <a:ext cx="6003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3 </a:t>
            </a:r>
            <a:r>
              <a:rPr lang="en-US" sz="1200" dirty="0">
                <a:solidFill>
                  <a:srgbClr val="FF0000"/>
                </a:solidFill>
              </a:rPr>
              <a:t>19 </a:t>
            </a:r>
            <a:r>
              <a:rPr lang="en-US" sz="1200" dirty="0">
                <a:solidFill>
                  <a:srgbClr val="00B050"/>
                </a:solidFill>
              </a:rPr>
              <a:t>4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563329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5" name="Groupe 394">
            <a:extLst>
              <a:ext uri="{FF2B5EF4-FFF2-40B4-BE49-F238E27FC236}">
                <a16:creationId xmlns:a16="http://schemas.microsoft.com/office/drawing/2014/main" id="{0B70CDC5-9836-4B75-AAA2-2A83F2584C21}"/>
              </a:ext>
            </a:extLst>
          </p:cNvPr>
          <p:cNvGrpSpPr/>
          <p:nvPr/>
        </p:nvGrpSpPr>
        <p:grpSpPr>
          <a:xfrm>
            <a:off x="162905" y="327276"/>
            <a:ext cx="5537297" cy="1045948"/>
            <a:chOff x="448760" y="138146"/>
            <a:chExt cx="5537297" cy="1045948"/>
          </a:xfrm>
        </p:grpSpPr>
        <p:grpSp>
          <p:nvGrpSpPr>
            <p:cNvPr id="4" name="Groupe 3">
              <a:extLst>
                <a:ext uri="{FF2B5EF4-FFF2-40B4-BE49-F238E27FC236}">
                  <a16:creationId xmlns:a16="http://schemas.microsoft.com/office/drawing/2014/main" id="{3EFB6F95-5A28-496F-BC12-047C71BAF78B}"/>
                </a:ext>
              </a:extLst>
            </p:cNvPr>
            <p:cNvGrpSpPr/>
            <p:nvPr/>
          </p:nvGrpSpPr>
          <p:grpSpPr>
            <a:xfrm>
              <a:off x="448760" y="138146"/>
              <a:ext cx="5451425" cy="1045948"/>
              <a:chOff x="448760" y="138146"/>
              <a:chExt cx="5451425" cy="1045948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8E3D57BA-6407-49F3-9373-C8E7CB3F5909}"/>
                  </a:ext>
                </a:extLst>
              </p:cNvPr>
              <p:cNvSpPr/>
              <p:nvPr/>
            </p:nvSpPr>
            <p:spPr>
              <a:xfrm>
                <a:off x="1237422" y="571238"/>
                <a:ext cx="556181" cy="188536"/>
              </a:xfrm>
              <a:prstGeom prst="rect">
                <a:avLst/>
              </a:prstGeom>
              <a:solidFill>
                <a:schemeClr val="bg1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DC44D871-9E2D-47E5-80EA-D0794E0FDBA7}"/>
                  </a:ext>
                </a:extLst>
              </p:cNvPr>
              <p:cNvSpPr/>
              <p:nvPr/>
            </p:nvSpPr>
            <p:spPr>
              <a:xfrm>
                <a:off x="2192462" y="571238"/>
                <a:ext cx="556181" cy="188536"/>
              </a:xfrm>
              <a:prstGeom prst="rect">
                <a:avLst/>
              </a:prstGeom>
              <a:solidFill>
                <a:schemeClr val="bg1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cxnSp>
            <p:nvCxnSpPr>
              <p:cNvPr id="7" name="Connecteur droit 6">
                <a:extLst>
                  <a:ext uri="{FF2B5EF4-FFF2-40B4-BE49-F238E27FC236}">
                    <a16:creationId xmlns:a16="http://schemas.microsoft.com/office/drawing/2014/main" id="{C83641E3-C51D-4067-8F44-0BA7963C57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86533" y="665506"/>
                <a:ext cx="398859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Connecteur droit 7">
                <a:extLst>
                  <a:ext uri="{FF2B5EF4-FFF2-40B4-BE49-F238E27FC236}">
                    <a16:creationId xmlns:a16="http://schemas.microsoft.com/office/drawing/2014/main" id="{F5A647DA-F8F0-4991-9C2C-FB72C92270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1904" y="656735"/>
                <a:ext cx="715518" cy="8771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8C268D51-9B7F-456C-99CE-F8C876C6DE4C}"/>
                  </a:ext>
                </a:extLst>
              </p:cNvPr>
              <p:cNvSpPr/>
              <p:nvPr/>
            </p:nvSpPr>
            <p:spPr>
              <a:xfrm>
                <a:off x="3147501" y="571238"/>
                <a:ext cx="556181" cy="188536"/>
              </a:xfrm>
              <a:prstGeom prst="rect">
                <a:avLst/>
              </a:prstGeom>
              <a:solidFill>
                <a:schemeClr val="bg1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cxnSp>
            <p:nvCxnSpPr>
              <p:cNvPr id="10" name="Connecteur droit 9">
                <a:extLst>
                  <a:ext uri="{FF2B5EF4-FFF2-40B4-BE49-F238E27FC236}">
                    <a16:creationId xmlns:a16="http://schemas.microsoft.com/office/drawing/2014/main" id="{A5D36964-0E4E-433F-A7BC-A0B1F42A50B5}"/>
                  </a:ext>
                </a:extLst>
              </p:cNvPr>
              <p:cNvCxnSpPr>
                <a:cxnSpLocks/>
                <a:stCxn id="6" idx="3"/>
                <a:endCxn id="9" idx="1"/>
              </p:cNvCxnSpPr>
              <p:nvPr/>
            </p:nvCxnSpPr>
            <p:spPr>
              <a:xfrm>
                <a:off x="2748643" y="665506"/>
                <a:ext cx="398858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1" name="Groupe 10">
                <a:extLst>
                  <a:ext uri="{FF2B5EF4-FFF2-40B4-BE49-F238E27FC236}">
                    <a16:creationId xmlns:a16="http://schemas.microsoft.com/office/drawing/2014/main" id="{FC848564-C0A0-4043-B26E-6DE80E45BCCC}"/>
                  </a:ext>
                </a:extLst>
              </p:cNvPr>
              <p:cNvGrpSpPr/>
              <p:nvPr/>
            </p:nvGrpSpPr>
            <p:grpSpPr>
              <a:xfrm>
                <a:off x="448760" y="544923"/>
                <a:ext cx="73531" cy="223624"/>
                <a:chOff x="1538662" y="1143263"/>
                <a:chExt cx="73531" cy="223624"/>
              </a:xfrm>
            </p:grpSpPr>
            <p:cxnSp>
              <p:nvCxnSpPr>
                <p:cNvPr id="58" name="Connecteur droit 57">
                  <a:extLst>
                    <a:ext uri="{FF2B5EF4-FFF2-40B4-BE49-F238E27FC236}">
                      <a16:creationId xmlns:a16="http://schemas.microsoft.com/office/drawing/2014/main" id="{E69D10BE-B1F9-4F05-9355-EE707FFCF1F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12193" y="1143263"/>
                  <a:ext cx="0" cy="223624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Connecteur droit 58">
                  <a:extLst>
                    <a:ext uri="{FF2B5EF4-FFF2-40B4-BE49-F238E27FC236}">
                      <a16:creationId xmlns:a16="http://schemas.microsoft.com/office/drawing/2014/main" id="{BC303BB2-F448-4AF1-90A1-B7143786C2B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187124"/>
                  <a:ext cx="67873" cy="68396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Connecteur droit 59">
                  <a:extLst>
                    <a:ext uri="{FF2B5EF4-FFF2-40B4-BE49-F238E27FC236}">
                      <a16:creationId xmlns:a16="http://schemas.microsoft.com/office/drawing/2014/main" id="{63966F35-16D9-42AE-A371-6C9B8C8D3E8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41491" y="1238421"/>
                  <a:ext cx="67873" cy="68396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Connecteur droit 60">
                  <a:extLst>
                    <a:ext uri="{FF2B5EF4-FFF2-40B4-BE49-F238E27FC236}">
                      <a16:creationId xmlns:a16="http://schemas.microsoft.com/office/drawing/2014/main" id="{263BCA63-A987-4B7A-BD0C-FDA1B3A3A3F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294328"/>
                  <a:ext cx="67873" cy="68396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" name="Connecteur droit 11">
                <a:extLst>
                  <a:ext uri="{FF2B5EF4-FFF2-40B4-BE49-F238E27FC236}">
                    <a16:creationId xmlns:a16="http://schemas.microsoft.com/office/drawing/2014/main" id="{A87AA5DB-73FE-4CA7-8F4E-CBAC875A6DC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027" y="665506"/>
                <a:ext cx="1" cy="446448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Ellipse 12">
                <a:extLst>
                  <a:ext uri="{FF2B5EF4-FFF2-40B4-BE49-F238E27FC236}">
                    <a16:creationId xmlns:a16="http://schemas.microsoft.com/office/drawing/2014/main" id="{7B9152C6-348D-4BD4-8ADC-A1B95D55D009}"/>
                  </a:ext>
                </a:extLst>
              </p:cNvPr>
              <p:cNvSpPr/>
              <p:nvPr/>
            </p:nvSpPr>
            <p:spPr>
              <a:xfrm>
                <a:off x="1893316" y="815434"/>
                <a:ext cx="199423" cy="183038"/>
              </a:xfrm>
              <a:prstGeom prst="ellipse">
                <a:avLst/>
              </a:prstGeom>
              <a:solidFill>
                <a:srgbClr val="FFFF00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grpSp>
            <p:nvGrpSpPr>
              <p:cNvPr id="14" name="Groupe 13">
                <a:extLst>
                  <a:ext uri="{FF2B5EF4-FFF2-40B4-BE49-F238E27FC236}">
                    <a16:creationId xmlns:a16="http://schemas.microsoft.com/office/drawing/2014/main" id="{BD80CB90-16BD-404A-B728-04E7DAFE1630}"/>
                  </a:ext>
                </a:extLst>
              </p:cNvPr>
              <p:cNvGrpSpPr/>
              <p:nvPr/>
            </p:nvGrpSpPr>
            <p:grpSpPr>
              <a:xfrm rot="16200000">
                <a:off x="1957332" y="1036590"/>
                <a:ext cx="71391" cy="223617"/>
                <a:chOff x="1538662" y="1143263"/>
                <a:chExt cx="73531" cy="223624"/>
              </a:xfrm>
            </p:grpSpPr>
            <p:cxnSp>
              <p:nvCxnSpPr>
                <p:cNvPr id="54" name="Connecteur droit 53">
                  <a:extLst>
                    <a:ext uri="{FF2B5EF4-FFF2-40B4-BE49-F238E27FC236}">
                      <a16:creationId xmlns:a16="http://schemas.microsoft.com/office/drawing/2014/main" id="{3ECACBFF-0C5A-433D-A68C-FC0DB650DE8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12193" y="1143263"/>
                  <a:ext cx="0" cy="223624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Connecteur droit 54">
                  <a:extLst>
                    <a:ext uri="{FF2B5EF4-FFF2-40B4-BE49-F238E27FC236}">
                      <a16:creationId xmlns:a16="http://schemas.microsoft.com/office/drawing/2014/main" id="{C7929135-69CF-408B-9716-BA0E9E2B66A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187124"/>
                  <a:ext cx="67873" cy="68396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Connecteur droit 55">
                  <a:extLst>
                    <a:ext uri="{FF2B5EF4-FFF2-40B4-BE49-F238E27FC236}">
                      <a16:creationId xmlns:a16="http://schemas.microsoft.com/office/drawing/2014/main" id="{ECA038C7-0480-43F7-BC61-91CB0E17AC5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41491" y="1238421"/>
                  <a:ext cx="67873" cy="68396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Connecteur droit 56">
                  <a:extLst>
                    <a:ext uri="{FF2B5EF4-FFF2-40B4-BE49-F238E27FC236}">
                      <a16:creationId xmlns:a16="http://schemas.microsoft.com/office/drawing/2014/main" id="{1EC37EBF-A9CD-440F-89C7-F445B73597B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294328"/>
                  <a:ext cx="67873" cy="68396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" name="Groupe 14">
                <a:extLst>
                  <a:ext uri="{FF2B5EF4-FFF2-40B4-BE49-F238E27FC236}">
                    <a16:creationId xmlns:a16="http://schemas.microsoft.com/office/drawing/2014/main" id="{BB26257E-AA1C-4A97-8A85-BA324DFB9974}"/>
                  </a:ext>
                </a:extLst>
              </p:cNvPr>
              <p:cNvGrpSpPr/>
              <p:nvPr/>
            </p:nvGrpSpPr>
            <p:grpSpPr>
              <a:xfrm>
                <a:off x="2850293" y="668094"/>
                <a:ext cx="223625" cy="510363"/>
                <a:chOff x="7018098" y="1530389"/>
                <a:chExt cx="223625" cy="510363"/>
              </a:xfrm>
            </p:grpSpPr>
            <p:cxnSp>
              <p:nvCxnSpPr>
                <p:cNvPr id="45" name="Connecteur droit 44">
                  <a:extLst>
                    <a:ext uri="{FF2B5EF4-FFF2-40B4-BE49-F238E27FC236}">
                      <a16:creationId xmlns:a16="http://schemas.microsoft.com/office/drawing/2014/main" id="{E58EADB4-5581-4D29-93E4-2BFE65866340}"/>
                    </a:ext>
                  </a:extLst>
                </p:cNvPr>
                <p:cNvCxnSpPr/>
                <p:nvPr/>
              </p:nvCxnSpPr>
              <p:spPr>
                <a:xfrm>
                  <a:off x="7124778" y="1530389"/>
                  <a:ext cx="0" cy="183037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Connecteur droit 45">
                  <a:extLst>
                    <a:ext uri="{FF2B5EF4-FFF2-40B4-BE49-F238E27FC236}">
                      <a16:creationId xmlns:a16="http://schemas.microsoft.com/office/drawing/2014/main" id="{E5864639-BDEF-4B43-B2E0-C3437490B5BA}"/>
                    </a:ext>
                  </a:extLst>
                </p:cNvPr>
                <p:cNvCxnSpPr/>
                <p:nvPr/>
              </p:nvCxnSpPr>
              <p:spPr>
                <a:xfrm>
                  <a:off x="7018098" y="1713426"/>
                  <a:ext cx="213360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Connecteur droit 46">
                  <a:extLst>
                    <a:ext uri="{FF2B5EF4-FFF2-40B4-BE49-F238E27FC236}">
                      <a16:creationId xmlns:a16="http://schemas.microsoft.com/office/drawing/2014/main" id="{1AC49E00-12E7-4EA9-B52D-52B133CBF29D}"/>
                    </a:ext>
                  </a:extLst>
                </p:cNvPr>
                <p:cNvCxnSpPr/>
                <p:nvPr/>
              </p:nvCxnSpPr>
              <p:spPr>
                <a:xfrm>
                  <a:off x="7018098" y="1785650"/>
                  <a:ext cx="213360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Connecteur droit 47">
                  <a:extLst>
                    <a:ext uri="{FF2B5EF4-FFF2-40B4-BE49-F238E27FC236}">
                      <a16:creationId xmlns:a16="http://schemas.microsoft.com/office/drawing/2014/main" id="{20E8E7C6-B109-4A53-A209-C74126330640}"/>
                    </a:ext>
                  </a:extLst>
                </p:cNvPr>
                <p:cNvCxnSpPr/>
                <p:nvPr/>
              </p:nvCxnSpPr>
              <p:spPr>
                <a:xfrm>
                  <a:off x="7124778" y="1784184"/>
                  <a:ext cx="0" cy="183037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49" name="Groupe 48">
                  <a:extLst>
                    <a:ext uri="{FF2B5EF4-FFF2-40B4-BE49-F238E27FC236}">
                      <a16:creationId xmlns:a16="http://schemas.microsoft.com/office/drawing/2014/main" id="{2725AA68-4A53-4D5D-974F-3D92F3EA024F}"/>
                    </a:ext>
                  </a:extLst>
                </p:cNvPr>
                <p:cNvGrpSpPr/>
                <p:nvPr/>
              </p:nvGrpSpPr>
              <p:grpSpPr>
                <a:xfrm rot="16200000">
                  <a:off x="7093145" y="1892175"/>
                  <a:ext cx="73531" cy="223624"/>
                  <a:chOff x="1538662" y="1143263"/>
                  <a:chExt cx="73531" cy="223624"/>
                </a:xfrm>
              </p:grpSpPr>
              <p:cxnSp>
                <p:nvCxnSpPr>
                  <p:cNvPr id="50" name="Connecteur droit 49">
                    <a:extLst>
                      <a:ext uri="{FF2B5EF4-FFF2-40B4-BE49-F238E27FC236}">
                        <a16:creationId xmlns:a16="http://schemas.microsoft.com/office/drawing/2014/main" id="{294D9CFC-9F32-482A-93CD-24565BC3A41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612193" y="1143263"/>
                    <a:ext cx="0" cy="223624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" name="Connecteur droit 50">
                    <a:extLst>
                      <a:ext uri="{FF2B5EF4-FFF2-40B4-BE49-F238E27FC236}">
                        <a16:creationId xmlns:a16="http://schemas.microsoft.com/office/drawing/2014/main" id="{4EE75D16-7238-4532-AEF6-0284D5E7871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538662" y="1187124"/>
                    <a:ext cx="67873" cy="68396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" name="Connecteur droit 51">
                    <a:extLst>
                      <a:ext uri="{FF2B5EF4-FFF2-40B4-BE49-F238E27FC236}">
                        <a16:creationId xmlns:a16="http://schemas.microsoft.com/office/drawing/2014/main" id="{D170B93F-D84E-41AC-B4D6-0ECAFB455BB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541491" y="1238421"/>
                    <a:ext cx="67873" cy="68396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" name="Connecteur droit 52">
                    <a:extLst>
                      <a:ext uri="{FF2B5EF4-FFF2-40B4-BE49-F238E27FC236}">
                        <a16:creationId xmlns:a16="http://schemas.microsoft.com/office/drawing/2014/main" id="{E7374C20-4D6E-4CFC-8174-8C3067C880D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538662" y="1294328"/>
                    <a:ext cx="67873" cy="68396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6" name="Connecteur droit 15">
                <a:extLst>
                  <a:ext uri="{FF2B5EF4-FFF2-40B4-BE49-F238E27FC236}">
                    <a16:creationId xmlns:a16="http://schemas.microsoft.com/office/drawing/2014/main" id="{76462FD8-41B5-4055-8FEF-0284D2BD7A7F}"/>
                  </a:ext>
                </a:extLst>
              </p:cNvPr>
              <p:cNvCxnSpPr>
                <a:cxnSpLocks/>
                <a:stCxn id="9" idx="3"/>
              </p:cNvCxnSpPr>
              <p:nvPr/>
            </p:nvCxnSpPr>
            <p:spPr>
              <a:xfrm flipV="1">
                <a:off x="3703682" y="661343"/>
                <a:ext cx="395242" cy="4163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8A135AEB-C135-4962-B4B4-E40D62ECD104}"/>
                  </a:ext>
                </a:extLst>
              </p:cNvPr>
              <p:cNvSpPr/>
              <p:nvPr/>
            </p:nvSpPr>
            <p:spPr>
              <a:xfrm>
                <a:off x="4098924" y="580011"/>
                <a:ext cx="556181" cy="188536"/>
              </a:xfrm>
              <a:prstGeom prst="rect">
                <a:avLst/>
              </a:prstGeom>
              <a:solidFill>
                <a:schemeClr val="bg1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6E0652E3-3126-48A2-BBAC-D435B2DC8426}"/>
                  </a:ext>
                </a:extLst>
              </p:cNvPr>
              <p:cNvSpPr/>
              <p:nvPr/>
            </p:nvSpPr>
            <p:spPr>
              <a:xfrm>
                <a:off x="5053963" y="580011"/>
                <a:ext cx="556181" cy="188536"/>
              </a:xfrm>
              <a:prstGeom prst="rect">
                <a:avLst/>
              </a:prstGeom>
              <a:solidFill>
                <a:schemeClr val="bg1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dirty="0"/>
              </a:p>
            </p:txBody>
          </p:sp>
          <p:cxnSp>
            <p:nvCxnSpPr>
              <p:cNvPr id="19" name="Connecteur droit 18">
                <a:extLst>
                  <a:ext uri="{FF2B5EF4-FFF2-40B4-BE49-F238E27FC236}">
                    <a16:creationId xmlns:a16="http://schemas.microsoft.com/office/drawing/2014/main" id="{92B9DA37-3420-45E1-9DDB-9C6E3797808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55105" y="657180"/>
                <a:ext cx="398858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" name="Groupe 19">
                <a:extLst>
                  <a:ext uri="{FF2B5EF4-FFF2-40B4-BE49-F238E27FC236}">
                    <a16:creationId xmlns:a16="http://schemas.microsoft.com/office/drawing/2014/main" id="{7D3A9A08-C12C-4E29-8C51-CC54B9CEF009}"/>
                  </a:ext>
                </a:extLst>
              </p:cNvPr>
              <p:cNvGrpSpPr/>
              <p:nvPr/>
            </p:nvGrpSpPr>
            <p:grpSpPr>
              <a:xfrm>
                <a:off x="4733819" y="657180"/>
                <a:ext cx="223625" cy="510363"/>
                <a:chOff x="7018098" y="1530389"/>
                <a:chExt cx="223625" cy="510363"/>
              </a:xfrm>
            </p:grpSpPr>
            <p:cxnSp>
              <p:nvCxnSpPr>
                <p:cNvPr id="36" name="Connecteur droit 35">
                  <a:extLst>
                    <a:ext uri="{FF2B5EF4-FFF2-40B4-BE49-F238E27FC236}">
                      <a16:creationId xmlns:a16="http://schemas.microsoft.com/office/drawing/2014/main" id="{CBBFD847-863E-43D1-93FC-DD1EF134B30A}"/>
                    </a:ext>
                  </a:extLst>
                </p:cNvPr>
                <p:cNvCxnSpPr/>
                <p:nvPr/>
              </p:nvCxnSpPr>
              <p:spPr>
                <a:xfrm>
                  <a:off x="7124778" y="1530389"/>
                  <a:ext cx="0" cy="183037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Connecteur droit 36">
                  <a:extLst>
                    <a:ext uri="{FF2B5EF4-FFF2-40B4-BE49-F238E27FC236}">
                      <a16:creationId xmlns:a16="http://schemas.microsoft.com/office/drawing/2014/main" id="{FFE9F041-4A21-42B1-9DD7-61551419A2BA}"/>
                    </a:ext>
                  </a:extLst>
                </p:cNvPr>
                <p:cNvCxnSpPr/>
                <p:nvPr/>
              </p:nvCxnSpPr>
              <p:spPr>
                <a:xfrm>
                  <a:off x="7018098" y="1713426"/>
                  <a:ext cx="213360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Connecteur droit 37">
                  <a:extLst>
                    <a:ext uri="{FF2B5EF4-FFF2-40B4-BE49-F238E27FC236}">
                      <a16:creationId xmlns:a16="http://schemas.microsoft.com/office/drawing/2014/main" id="{9EE16C31-BFDD-41B2-B876-340A006A4A3F}"/>
                    </a:ext>
                  </a:extLst>
                </p:cNvPr>
                <p:cNvCxnSpPr/>
                <p:nvPr/>
              </p:nvCxnSpPr>
              <p:spPr>
                <a:xfrm>
                  <a:off x="7018098" y="1785650"/>
                  <a:ext cx="213360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necteur droit 38">
                  <a:extLst>
                    <a:ext uri="{FF2B5EF4-FFF2-40B4-BE49-F238E27FC236}">
                      <a16:creationId xmlns:a16="http://schemas.microsoft.com/office/drawing/2014/main" id="{64A7F96F-F170-4474-AE7C-98A60AB7AB36}"/>
                    </a:ext>
                  </a:extLst>
                </p:cNvPr>
                <p:cNvCxnSpPr/>
                <p:nvPr/>
              </p:nvCxnSpPr>
              <p:spPr>
                <a:xfrm>
                  <a:off x="7124778" y="1784184"/>
                  <a:ext cx="0" cy="183037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40" name="Groupe 39">
                  <a:extLst>
                    <a:ext uri="{FF2B5EF4-FFF2-40B4-BE49-F238E27FC236}">
                      <a16:creationId xmlns:a16="http://schemas.microsoft.com/office/drawing/2014/main" id="{13DD36BA-21FD-40F3-B0F9-3DA47227D702}"/>
                    </a:ext>
                  </a:extLst>
                </p:cNvPr>
                <p:cNvGrpSpPr/>
                <p:nvPr/>
              </p:nvGrpSpPr>
              <p:grpSpPr>
                <a:xfrm rot="16200000">
                  <a:off x="7093145" y="1892175"/>
                  <a:ext cx="73531" cy="223624"/>
                  <a:chOff x="1538662" y="1143263"/>
                  <a:chExt cx="73531" cy="223624"/>
                </a:xfrm>
              </p:grpSpPr>
              <p:cxnSp>
                <p:nvCxnSpPr>
                  <p:cNvPr id="41" name="Connecteur droit 40">
                    <a:extLst>
                      <a:ext uri="{FF2B5EF4-FFF2-40B4-BE49-F238E27FC236}">
                        <a16:creationId xmlns:a16="http://schemas.microsoft.com/office/drawing/2014/main" id="{57268EFB-F911-4F40-8598-8A0AAD74C2B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612193" y="1143263"/>
                    <a:ext cx="0" cy="223624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" name="Connecteur droit 41">
                    <a:extLst>
                      <a:ext uri="{FF2B5EF4-FFF2-40B4-BE49-F238E27FC236}">
                        <a16:creationId xmlns:a16="http://schemas.microsoft.com/office/drawing/2014/main" id="{5FB7AE93-3EF3-4D3C-A3D5-E6D7AD3FDC1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538662" y="1187124"/>
                    <a:ext cx="67873" cy="68396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" name="Connecteur droit 42">
                    <a:extLst>
                      <a:ext uri="{FF2B5EF4-FFF2-40B4-BE49-F238E27FC236}">
                        <a16:creationId xmlns:a16="http://schemas.microsoft.com/office/drawing/2014/main" id="{32028026-79C5-4473-831B-AB1DEC44186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541491" y="1238421"/>
                    <a:ext cx="67873" cy="68396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" name="Connecteur droit 43">
                    <a:extLst>
                      <a:ext uri="{FF2B5EF4-FFF2-40B4-BE49-F238E27FC236}">
                        <a16:creationId xmlns:a16="http://schemas.microsoft.com/office/drawing/2014/main" id="{8B7B39B1-CA48-4EF5-9599-A2739019DF5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538662" y="1294328"/>
                    <a:ext cx="67873" cy="68396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21" name="Connecteur droit 20">
                <a:extLst>
                  <a:ext uri="{FF2B5EF4-FFF2-40B4-BE49-F238E27FC236}">
                    <a16:creationId xmlns:a16="http://schemas.microsoft.com/office/drawing/2014/main" id="{26C61CB5-3164-4DE9-9DBF-F410951B3503}"/>
                  </a:ext>
                </a:extLst>
              </p:cNvPr>
              <p:cNvCxnSpPr>
                <a:cxnSpLocks/>
                <a:endCxn id="27" idx="6"/>
              </p:cNvCxnSpPr>
              <p:nvPr/>
            </p:nvCxnSpPr>
            <p:spPr>
              <a:xfrm flipV="1">
                <a:off x="5607309" y="656735"/>
                <a:ext cx="204845" cy="4702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Ellipse 21">
                <a:extLst>
                  <a:ext uri="{FF2B5EF4-FFF2-40B4-BE49-F238E27FC236}">
                    <a16:creationId xmlns:a16="http://schemas.microsoft.com/office/drawing/2014/main" id="{C5FAC51E-494B-457D-8651-6E9028F1C763}"/>
                  </a:ext>
                </a:extLst>
              </p:cNvPr>
              <p:cNvSpPr/>
              <p:nvPr/>
            </p:nvSpPr>
            <p:spPr>
              <a:xfrm>
                <a:off x="1967909" y="643162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sp>
            <p:nvSpPr>
              <p:cNvPr id="23" name="Ellipse 22">
                <a:extLst>
                  <a:ext uri="{FF2B5EF4-FFF2-40B4-BE49-F238E27FC236}">
                    <a16:creationId xmlns:a16="http://schemas.microsoft.com/office/drawing/2014/main" id="{BB85F69F-040E-4753-A581-75FA50864982}"/>
                  </a:ext>
                </a:extLst>
              </p:cNvPr>
              <p:cNvSpPr/>
              <p:nvPr/>
            </p:nvSpPr>
            <p:spPr>
              <a:xfrm>
                <a:off x="785274" y="571238"/>
                <a:ext cx="199423" cy="183038"/>
              </a:xfrm>
              <a:prstGeom prst="ellipse">
                <a:avLst/>
              </a:prstGeom>
              <a:solidFill>
                <a:schemeClr val="accent2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sp>
            <p:nvSpPr>
              <p:cNvPr id="24" name="Ellipse 23">
                <a:extLst>
                  <a:ext uri="{FF2B5EF4-FFF2-40B4-BE49-F238E27FC236}">
                    <a16:creationId xmlns:a16="http://schemas.microsoft.com/office/drawing/2014/main" id="{9C7F9FB1-1BDE-4E60-827F-8AB757BC7327}"/>
                  </a:ext>
                </a:extLst>
              </p:cNvPr>
              <p:cNvSpPr/>
              <p:nvPr/>
            </p:nvSpPr>
            <p:spPr>
              <a:xfrm>
                <a:off x="2934113" y="645336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sp>
            <p:nvSpPr>
              <p:cNvPr id="25" name="Ellipse 24">
                <a:extLst>
                  <a:ext uri="{FF2B5EF4-FFF2-40B4-BE49-F238E27FC236}">
                    <a16:creationId xmlns:a16="http://schemas.microsoft.com/office/drawing/2014/main" id="{94755913-A604-4B68-9432-47B4B5549A9E}"/>
                  </a:ext>
                </a:extLst>
              </p:cNvPr>
              <p:cNvSpPr/>
              <p:nvPr/>
            </p:nvSpPr>
            <p:spPr>
              <a:xfrm>
                <a:off x="3878443" y="643162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sp>
            <p:nvSpPr>
              <p:cNvPr id="26" name="Ellipse 25">
                <a:extLst>
                  <a:ext uri="{FF2B5EF4-FFF2-40B4-BE49-F238E27FC236}">
                    <a16:creationId xmlns:a16="http://schemas.microsoft.com/office/drawing/2014/main" id="{1706C4CE-E3D0-4176-AE4B-6577CBAED16C}"/>
                  </a:ext>
                </a:extLst>
              </p:cNvPr>
              <p:cNvSpPr/>
              <p:nvPr/>
            </p:nvSpPr>
            <p:spPr>
              <a:xfrm>
                <a:off x="4817639" y="635787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sp>
            <p:nvSpPr>
              <p:cNvPr id="27" name="Ellipse 26">
                <a:extLst>
                  <a:ext uri="{FF2B5EF4-FFF2-40B4-BE49-F238E27FC236}">
                    <a16:creationId xmlns:a16="http://schemas.microsoft.com/office/drawing/2014/main" id="{C71B2108-90F3-4CB5-ADA5-6179CBD42573}"/>
                  </a:ext>
                </a:extLst>
              </p:cNvPr>
              <p:cNvSpPr/>
              <p:nvPr/>
            </p:nvSpPr>
            <p:spPr>
              <a:xfrm>
                <a:off x="5766435" y="633875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grpSp>
            <p:nvGrpSpPr>
              <p:cNvPr id="28" name="Groupe 27">
                <a:extLst>
                  <a:ext uri="{FF2B5EF4-FFF2-40B4-BE49-F238E27FC236}">
                    <a16:creationId xmlns:a16="http://schemas.microsoft.com/office/drawing/2014/main" id="{D419E79E-1D18-4380-887F-184F51EE4114}"/>
                  </a:ext>
                </a:extLst>
              </p:cNvPr>
              <p:cNvGrpSpPr/>
              <p:nvPr/>
            </p:nvGrpSpPr>
            <p:grpSpPr>
              <a:xfrm>
                <a:off x="5676568" y="138146"/>
                <a:ext cx="223617" cy="518588"/>
                <a:chOff x="7249709" y="320635"/>
                <a:chExt cx="223617" cy="518588"/>
              </a:xfrm>
            </p:grpSpPr>
            <p:cxnSp>
              <p:nvCxnSpPr>
                <p:cNvPr id="29" name="Connecteur droit 28">
                  <a:extLst>
                    <a:ext uri="{FF2B5EF4-FFF2-40B4-BE49-F238E27FC236}">
                      <a16:creationId xmlns:a16="http://schemas.microsoft.com/office/drawing/2014/main" id="{2625AE1D-70A0-40C4-9686-5DB7C15D578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>
                  <a:off x="7361517" y="392775"/>
                  <a:ext cx="1" cy="446448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0" name="Ellipse 29">
                  <a:extLst>
                    <a:ext uri="{FF2B5EF4-FFF2-40B4-BE49-F238E27FC236}">
                      <a16:creationId xmlns:a16="http://schemas.microsoft.com/office/drawing/2014/main" id="{D7C47027-AE5D-4FDE-9DF4-9DFA21A868A4}"/>
                    </a:ext>
                  </a:extLst>
                </p:cNvPr>
                <p:cNvSpPr/>
                <p:nvPr/>
              </p:nvSpPr>
              <p:spPr>
                <a:xfrm rot="10800000">
                  <a:off x="7261806" y="506257"/>
                  <a:ext cx="199423" cy="183038"/>
                </a:xfrm>
                <a:prstGeom prst="ellipse">
                  <a:avLst/>
                </a:prstGeom>
                <a:solidFill>
                  <a:srgbClr val="FFFF00"/>
                </a:solidFill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H"/>
                </a:p>
              </p:txBody>
            </p:sp>
            <p:grpSp>
              <p:nvGrpSpPr>
                <p:cNvPr id="31" name="Groupe 30">
                  <a:extLst>
                    <a:ext uri="{FF2B5EF4-FFF2-40B4-BE49-F238E27FC236}">
                      <a16:creationId xmlns:a16="http://schemas.microsoft.com/office/drawing/2014/main" id="{E02F42F3-874A-43B2-8AD5-37FAE3E3A039}"/>
                    </a:ext>
                  </a:extLst>
                </p:cNvPr>
                <p:cNvGrpSpPr/>
                <p:nvPr/>
              </p:nvGrpSpPr>
              <p:grpSpPr>
                <a:xfrm rot="5400000">
                  <a:off x="7325822" y="244522"/>
                  <a:ext cx="71391" cy="223617"/>
                  <a:chOff x="1538662" y="1143263"/>
                  <a:chExt cx="73531" cy="223624"/>
                </a:xfrm>
              </p:grpSpPr>
              <p:cxnSp>
                <p:nvCxnSpPr>
                  <p:cNvPr id="32" name="Connecteur droit 31">
                    <a:extLst>
                      <a:ext uri="{FF2B5EF4-FFF2-40B4-BE49-F238E27FC236}">
                        <a16:creationId xmlns:a16="http://schemas.microsoft.com/office/drawing/2014/main" id="{4139DAFC-5BDC-471E-96D9-421D07ECEA1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612193" y="1143263"/>
                    <a:ext cx="0" cy="223624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" name="Connecteur droit 32">
                    <a:extLst>
                      <a:ext uri="{FF2B5EF4-FFF2-40B4-BE49-F238E27FC236}">
                        <a16:creationId xmlns:a16="http://schemas.microsoft.com/office/drawing/2014/main" id="{643C4D52-C5B2-4604-8B18-ED8D7220BDD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538662" y="1187124"/>
                    <a:ext cx="67873" cy="68396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" name="Connecteur droit 33">
                    <a:extLst>
                      <a:ext uri="{FF2B5EF4-FFF2-40B4-BE49-F238E27FC236}">
                        <a16:creationId xmlns:a16="http://schemas.microsoft.com/office/drawing/2014/main" id="{8EEFDDE6-BD3F-4CAF-8E10-9568A6E2D86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541491" y="1238421"/>
                    <a:ext cx="67873" cy="68396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" name="Connecteur droit 34">
                    <a:extLst>
                      <a:ext uri="{FF2B5EF4-FFF2-40B4-BE49-F238E27FC236}">
                        <a16:creationId xmlns:a16="http://schemas.microsoft.com/office/drawing/2014/main" id="{5FB573E6-C374-4AC1-AA79-B62D8588D3F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538662" y="1294328"/>
                    <a:ext cx="67873" cy="68396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394" name="Groupe 393">
              <a:extLst>
                <a:ext uri="{FF2B5EF4-FFF2-40B4-BE49-F238E27FC236}">
                  <a16:creationId xmlns:a16="http://schemas.microsoft.com/office/drawing/2014/main" id="{72ECB18C-29CF-490B-86EC-1251FA35CE4A}"/>
                </a:ext>
              </a:extLst>
            </p:cNvPr>
            <p:cNvGrpSpPr/>
            <p:nvPr/>
          </p:nvGrpSpPr>
          <p:grpSpPr>
            <a:xfrm>
              <a:off x="728400" y="345363"/>
              <a:ext cx="5257657" cy="734748"/>
              <a:chOff x="728400" y="345363"/>
              <a:chExt cx="5257657" cy="73474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2" name="ZoneTexte 61">
                    <a:extLst>
                      <a:ext uri="{FF2B5EF4-FFF2-40B4-BE49-F238E27FC236}">
                        <a16:creationId xmlns:a16="http://schemas.microsoft.com/office/drawing/2014/main" id="{164F882F-C26A-497B-8332-87CCBC98BD89}"/>
                      </a:ext>
                    </a:extLst>
                  </p:cNvPr>
                  <p:cNvSpPr txBox="1"/>
                  <p:nvPr/>
                </p:nvSpPr>
                <p:spPr>
                  <a:xfrm>
                    <a:off x="728400" y="748698"/>
                    <a:ext cx="245129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CH" sz="1200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CH" sz="120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fr-CH" sz="120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fr-CH" sz="1200" dirty="0"/>
                  </a:p>
                </p:txBody>
              </p:sp>
            </mc:Choice>
            <mc:Fallback xmlns="">
              <p:sp>
                <p:nvSpPr>
                  <p:cNvPr id="62" name="ZoneTexte 61">
                    <a:extLst>
                      <a:ext uri="{FF2B5EF4-FFF2-40B4-BE49-F238E27FC236}">
                        <a16:creationId xmlns:a16="http://schemas.microsoft.com/office/drawing/2014/main" id="{164F882F-C26A-497B-8332-87CCBC98BD8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8400" y="748698"/>
                    <a:ext cx="245129" cy="276999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r="-7500"/>
                    </a:stretch>
                  </a:blipFill>
                </p:spPr>
                <p:txBody>
                  <a:bodyPr/>
                  <a:lstStyle/>
                  <a:p>
                    <a:r>
                      <a:rPr lang="fr-CH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3" name="ZoneTexte 62">
                    <a:extLst>
                      <a:ext uri="{FF2B5EF4-FFF2-40B4-BE49-F238E27FC236}">
                        <a16:creationId xmlns:a16="http://schemas.microsoft.com/office/drawing/2014/main" id="{5E19A48A-DECB-4F14-94DA-500B472E17A6}"/>
                      </a:ext>
                    </a:extLst>
                  </p:cNvPr>
                  <p:cNvSpPr txBox="1"/>
                  <p:nvPr/>
                </p:nvSpPr>
                <p:spPr>
                  <a:xfrm>
                    <a:off x="2002467" y="803112"/>
                    <a:ext cx="245129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CH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Φ</m:t>
                              </m:r>
                            </m:e>
                            <m:sub>
                              <m:r>
                                <a:rPr lang="fr-CH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fr-CH" sz="1200" dirty="0"/>
                  </a:p>
                </p:txBody>
              </p:sp>
            </mc:Choice>
            <mc:Fallback xmlns="">
              <p:sp>
                <p:nvSpPr>
                  <p:cNvPr id="63" name="ZoneTexte 62">
                    <a:extLst>
                      <a:ext uri="{FF2B5EF4-FFF2-40B4-BE49-F238E27FC236}">
                        <a16:creationId xmlns:a16="http://schemas.microsoft.com/office/drawing/2014/main" id="{5E19A48A-DECB-4F14-94DA-500B472E17A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2467" y="803112"/>
                    <a:ext cx="245129" cy="27699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r="-27500"/>
                    </a:stretch>
                  </a:blipFill>
                </p:spPr>
                <p:txBody>
                  <a:bodyPr/>
                  <a:lstStyle/>
                  <a:p>
                    <a:r>
                      <a:rPr lang="fr-CH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86EDFA02-FA45-4845-B32C-AA404A201282}"/>
                  </a:ext>
                </a:extLst>
              </p:cNvPr>
              <p:cNvSpPr txBox="1"/>
              <p:nvPr/>
            </p:nvSpPr>
            <p:spPr>
              <a:xfrm>
                <a:off x="1854754" y="386240"/>
                <a:ext cx="2632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H" sz="1200" dirty="0"/>
                  <a:t>0</a:t>
                </a:r>
              </a:p>
            </p:txBody>
          </p:sp>
          <p:sp>
            <p:nvSpPr>
              <p:cNvPr id="65" name="ZoneTexte 64">
                <a:extLst>
                  <a:ext uri="{FF2B5EF4-FFF2-40B4-BE49-F238E27FC236}">
                    <a16:creationId xmlns:a16="http://schemas.microsoft.com/office/drawing/2014/main" id="{E36B8B01-EE79-472D-82E0-77D6BD30B480}"/>
                  </a:ext>
                </a:extLst>
              </p:cNvPr>
              <p:cNvSpPr txBox="1"/>
              <p:nvPr/>
            </p:nvSpPr>
            <p:spPr>
              <a:xfrm>
                <a:off x="2841133" y="365431"/>
                <a:ext cx="2632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H" sz="1200" dirty="0"/>
                  <a:t>1</a:t>
                </a:r>
              </a:p>
            </p:txBody>
          </p:sp>
          <p:sp>
            <p:nvSpPr>
              <p:cNvPr id="66" name="ZoneTexte 65">
                <a:extLst>
                  <a:ext uri="{FF2B5EF4-FFF2-40B4-BE49-F238E27FC236}">
                    <a16:creationId xmlns:a16="http://schemas.microsoft.com/office/drawing/2014/main" id="{05FA4C33-C39D-4BAD-A90F-03B5647FC843}"/>
                  </a:ext>
                </a:extLst>
              </p:cNvPr>
              <p:cNvSpPr txBox="1"/>
              <p:nvPr/>
            </p:nvSpPr>
            <p:spPr>
              <a:xfrm>
                <a:off x="3762602" y="355682"/>
                <a:ext cx="2632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H" sz="1200" dirty="0"/>
                  <a:t>2</a:t>
                </a:r>
              </a:p>
            </p:txBody>
          </p:sp>
          <p:sp>
            <p:nvSpPr>
              <p:cNvPr id="67" name="ZoneTexte 66">
                <a:extLst>
                  <a:ext uri="{FF2B5EF4-FFF2-40B4-BE49-F238E27FC236}">
                    <a16:creationId xmlns:a16="http://schemas.microsoft.com/office/drawing/2014/main" id="{19EF260B-6FB8-4833-B45B-08E37A1DC529}"/>
                  </a:ext>
                </a:extLst>
              </p:cNvPr>
              <p:cNvSpPr txBox="1"/>
              <p:nvPr/>
            </p:nvSpPr>
            <p:spPr>
              <a:xfrm>
                <a:off x="4705346" y="345363"/>
                <a:ext cx="2632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H" sz="1200" dirty="0"/>
                  <a:t>3</a:t>
                </a:r>
              </a:p>
            </p:txBody>
          </p:sp>
          <p:sp>
            <p:nvSpPr>
              <p:cNvPr id="69" name="ZoneTexte 68">
                <a:extLst>
                  <a:ext uri="{FF2B5EF4-FFF2-40B4-BE49-F238E27FC236}">
                    <a16:creationId xmlns:a16="http://schemas.microsoft.com/office/drawing/2014/main" id="{CDFB54F0-E8BE-4E91-860C-DDFBD17669D2}"/>
                  </a:ext>
                </a:extLst>
              </p:cNvPr>
              <p:cNvSpPr txBox="1"/>
              <p:nvPr/>
            </p:nvSpPr>
            <p:spPr>
              <a:xfrm>
                <a:off x="5722843" y="628593"/>
                <a:ext cx="2632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H" sz="1200" dirty="0"/>
                  <a:t>4</a:t>
                </a:r>
              </a:p>
            </p:txBody>
          </p:sp>
          <p:grpSp>
            <p:nvGrpSpPr>
              <p:cNvPr id="73" name="Groupe 72">
                <a:extLst>
                  <a:ext uri="{FF2B5EF4-FFF2-40B4-BE49-F238E27FC236}">
                    <a16:creationId xmlns:a16="http://schemas.microsoft.com/office/drawing/2014/main" id="{D7ABD815-14C4-4DB8-8272-137D87A862BC}"/>
                  </a:ext>
                </a:extLst>
              </p:cNvPr>
              <p:cNvGrpSpPr/>
              <p:nvPr/>
            </p:nvGrpSpPr>
            <p:grpSpPr>
              <a:xfrm>
                <a:off x="1315720" y="803111"/>
                <a:ext cx="421640" cy="276999"/>
                <a:chOff x="1315720" y="803111"/>
                <a:chExt cx="421640" cy="276999"/>
              </a:xfrm>
            </p:grpSpPr>
            <p:cxnSp>
              <p:nvCxnSpPr>
                <p:cNvPr id="71" name="Connecteur droit avec flèche 70">
                  <a:extLst>
                    <a:ext uri="{FF2B5EF4-FFF2-40B4-BE49-F238E27FC236}">
                      <a16:creationId xmlns:a16="http://schemas.microsoft.com/office/drawing/2014/main" id="{0C205AD0-C4D2-48C5-84BF-EA45CA9D828F}"/>
                    </a:ext>
                  </a:extLst>
                </p:cNvPr>
                <p:cNvCxnSpPr/>
                <p:nvPr/>
              </p:nvCxnSpPr>
              <p:spPr>
                <a:xfrm>
                  <a:off x="1315720" y="851131"/>
                  <a:ext cx="421640" cy="0"/>
                </a:xfrm>
                <a:prstGeom prst="straightConnector1">
                  <a:avLst/>
                </a:prstGeom>
                <a:ln w="952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2" name="ZoneTexte 71">
                  <a:extLst>
                    <a:ext uri="{FF2B5EF4-FFF2-40B4-BE49-F238E27FC236}">
                      <a16:creationId xmlns:a16="http://schemas.microsoft.com/office/drawing/2014/main" id="{557CDA79-CF7A-4EE2-A0A7-235223E562A5}"/>
                    </a:ext>
                  </a:extLst>
                </p:cNvPr>
                <p:cNvSpPr txBox="1"/>
                <p:nvPr/>
              </p:nvSpPr>
              <p:spPr>
                <a:xfrm>
                  <a:off x="1375125" y="803111"/>
                  <a:ext cx="26321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CH" sz="1200" dirty="0"/>
                    <a:t>0</a:t>
                  </a:r>
                </a:p>
              </p:txBody>
            </p:sp>
          </p:grpSp>
          <p:grpSp>
            <p:nvGrpSpPr>
              <p:cNvPr id="74" name="Groupe 73">
                <a:extLst>
                  <a:ext uri="{FF2B5EF4-FFF2-40B4-BE49-F238E27FC236}">
                    <a16:creationId xmlns:a16="http://schemas.microsoft.com/office/drawing/2014/main" id="{541F0F38-F433-404B-860B-5D40D84BA29C}"/>
                  </a:ext>
                </a:extLst>
              </p:cNvPr>
              <p:cNvGrpSpPr/>
              <p:nvPr/>
            </p:nvGrpSpPr>
            <p:grpSpPr>
              <a:xfrm>
                <a:off x="2251721" y="783389"/>
                <a:ext cx="421640" cy="276999"/>
                <a:chOff x="1315720" y="803111"/>
                <a:chExt cx="421640" cy="276999"/>
              </a:xfrm>
            </p:grpSpPr>
            <p:cxnSp>
              <p:nvCxnSpPr>
                <p:cNvPr id="75" name="Connecteur droit avec flèche 74">
                  <a:extLst>
                    <a:ext uri="{FF2B5EF4-FFF2-40B4-BE49-F238E27FC236}">
                      <a16:creationId xmlns:a16="http://schemas.microsoft.com/office/drawing/2014/main" id="{272A8C60-513E-40EE-ADE2-131CB000CF3B}"/>
                    </a:ext>
                  </a:extLst>
                </p:cNvPr>
                <p:cNvCxnSpPr/>
                <p:nvPr/>
              </p:nvCxnSpPr>
              <p:spPr>
                <a:xfrm>
                  <a:off x="1315720" y="851131"/>
                  <a:ext cx="421640" cy="0"/>
                </a:xfrm>
                <a:prstGeom prst="straightConnector1">
                  <a:avLst/>
                </a:prstGeom>
                <a:ln w="952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6" name="ZoneTexte 75">
                  <a:extLst>
                    <a:ext uri="{FF2B5EF4-FFF2-40B4-BE49-F238E27FC236}">
                      <a16:creationId xmlns:a16="http://schemas.microsoft.com/office/drawing/2014/main" id="{24089EA3-7E28-4659-B357-97315847E3BC}"/>
                    </a:ext>
                  </a:extLst>
                </p:cNvPr>
                <p:cNvSpPr txBox="1"/>
                <p:nvPr/>
              </p:nvSpPr>
              <p:spPr>
                <a:xfrm>
                  <a:off x="1375125" y="803111"/>
                  <a:ext cx="26321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CH" sz="1200" dirty="0"/>
                    <a:t>1</a:t>
                  </a:r>
                </a:p>
              </p:txBody>
            </p:sp>
          </p:grpSp>
          <p:grpSp>
            <p:nvGrpSpPr>
              <p:cNvPr id="77" name="Groupe 76">
                <a:extLst>
                  <a:ext uri="{FF2B5EF4-FFF2-40B4-BE49-F238E27FC236}">
                    <a16:creationId xmlns:a16="http://schemas.microsoft.com/office/drawing/2014/main" id="{C380D9C7-F37C-4404-A599-069975D8DEEF}"/>
                  </a:ext>
                </a:extLst>
              </p:cNvPr>
              <p:cNvGrpSpPr/>
              <p:nvPr/>
            </p:nvGrpSpPr>
            <p:grpSpPr>
              <a:xfrm>
                <a:off x="3211079" y="783388"/>
                <a:ext cx="421640" cy="276999"/>
                <a:chOff x="1315720" y="803111"/>
                <a:chExt cx="421640" cy="276999"/>
              </a:xfrm>
            </p:grpSpPr>
            <p:cxnSp>
              <p:nvCxnSpPr>
                <p:cNvPr id="78" name="Connecteur droit avec flèche 77">
                  <a:extLst>
                    <a:ext uri="{FF2B5EF4-FFF2-40B4-BE49-F238E27FC236}">
                      <a16:creationId xmlns:a16="http://schemas.microsoft.com/office/drawing/2014/main" id="{1B5FD267-F218-4342-8321-0B68CD5D112F}"/>
                    </a:ext>
                  </a:extLst>
                </p:cNvPr>
                <p:cNvCxnSpPr/>
                <p:nvPr/>
              </p:nvCxnSpPr>
              <p:spPr>
                <a:xfrm>
                  <a:off x="1315720" y="851131"/>
                  <a:ext cx="421640" cy="0"/>
                </a:xfrm>
                <a:prstGeom prst="straightConnector1">
                  <a:avLst/>
                </a:prstGeom>
                <a:ln w="952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9" name="ZoneTexte 78">
                  <a:extLst>
                    <a:ext uri="{FF2B5EF4-FFF2-40B4-BE49-F238E27FC236}">
                      <a16:creationId xmlns:a16="http://schemas.microsoft.com/office/drawing/2014/main" id="{C1F984D6-7047-437C-A51D-BEB2441494AA}"/>
                    </a:ext>
                  </a:extLst>
                </p:cNvPr>
                <p:cNvSpPr txBox="1"/>
                <p:nvPr/>
              </p:nvSpPr>
              <p:spPr>
                <a:xfrm>
                  <a:off x="1375125" y="803111"/>
                  <a:ext cx="26321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CH" sz="1200" dirty="0"/>
                    <a:t>2</a:t>
                  </a:r>
                </a:p>
              </p:txBody>
            </p:sp>
          </p:grpSp>
          <p:grpSp>
            <p:nvGrpSpPr>
              <p:cNvPr id="80" name="Groupe 79">
                <a:extLst>
                  <a:ext uri="{FF2B5EF4-FFF2-40B4-BE49-F238E27FC236}">
                    <a16:creationId xmlns:a16="http://schemas.microsoft.com/office/drawing/2014/main" id="{361BEA02-4A07-4968-909E-28235EC403C2}"/>
                  </a:ext>
                </a:extLst>
              </p:cNvPr>
              <p:cNvGrpSpPr/>
              <p:nvPr/>
            </p:nvGrpSpPr>
            <p:grpSpPr>
              <a:xfrm>
                <a:off x="4190171" y="783388"/>
                <a:ext cx="421640" cy="276999"/>
                <a:chOff x="1315720" y="803111"/>
                <a:chExt cx="421640" cy="276999"/>
              </a:xfrm>
            </p:grpSpPr>
            <p:cxnSp>
              <p:nvCxnSpPr>
                <p:cNvPr id="81" name="Connecteur droit avec flèche 80">
                  <a:extLst>
                    <a:ext uri="{FF2B5EF4-FFF2-40B4-BE49-F238E27FC236}">
                      <a16:creationId xmlns:a16="http://schemas.microsoft.com/office/drawing/2014/main" id="{389A1D0C-6B3C-489F-8067-582DCC627158}"/>
                    </a:ext>
                  </a:extLst>
                </p:cNvPr>
                <p:cNvCxnSpPr/>
                <p:nvPr/>
              </p:nvCxnSpPr>
              <p:spPr>
                <a:xfrm>
                  <a:off x="1315720" y="851131"/>
                  <a:ext cx="421640" cy="0"/>
                </a:xfrm>
                <a:prstGeom prst="straightConnector1">
                  <a:avLst/>
                </a:prstGeom>
                <a:ln w="952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2" name="ZoneTexte 81">
                  <a:extLst>
                    <a:ext uri="{FF2B5EF4-FFF2-40B4-BE49-F238E27FC236}">
                      <a16:creationId xmlns:a16="http://schemas.microsoft.com/office/drawing/2014/main" id="{74BB5196-7A61-4362-AF5C-55690DA4F90A}"/>
                    </a:ext>
                  </a:extLst>
                </p:cNvPr>
                <p:cNvSpPr txBox="1"/>
                <p:nvPr/>
              </p:nvSpPr>
              <p:spPr>
                <a:xfrm>
                  <a:off x="1375125" y="803111"/>
                  <a:ext cx="26321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CH" sz="1200" dirty="0"/>
                    <a:t>3</a:t>
                  </a:r>
                </a:p>
              </p:txBody>
            </p:sp>
          </p:grpSp>
          <p:grpSp>
            <p:nvGrpSpPr>
              <p:cNvPr id="83" name="Groupe 82">
                <a:extLst>
                  <a:ext uri="{FF2B5EF4-FFF2-40B4-BE49-F238E27FC236}">
                    <a16:creationId xmlns:a16="http://schemas.microsoft.com/office/drawing/2014/main" id="{C6751E80-A5E5-4F6B-8CFA-0FFF5DA01E6F}"/>
                  </a:ext>
                </a:extLst>
              </p:cNvPr>
              <p:cNvGrpSpPr/>
              <p:nvPr/>
            </p:nvGrpSpPr>
            <p:grpSpPr>
              <a:xfrm>
                <a:off x="5130433" y="783388"/>
                <a:ext cx="421640" cy="276999"/>
                <a:chOff x="1315720" y="803111"/>
                <a:chExt cx="421640" cy="276999"/>
              </a:xfrm>
            </p:grpSpPr>
            <p:cxnSp>
              <p:nvCxnSpPr>
                <p:cNvPr id="84" name="Connecteur droit avec flèche 83">
                  <a:extLst>
                    <a:ext uri="{FF2B5EF4-FFF2-40B4-BE49-F238E27FC236}">
                      <a16:creationId xmlns:a16="http://schemas.microsoft.com/office/drawing/2014/main" id="{4F6BD6EA-9ED1-4CE3-BB71-C51142FF1794}"/>
                    </a:ext>
                  </a:extLst>
                </p:cNvPr>
                <p:cNvCxnSpPr/>
                <p:nvPr/>
              </p:nvCxnSpPr>
              <p:spPr>
                <a:xfrm>
                  <a:off x="1315720" y="851131"/>
                  <a:ext cx="421640" cy="0"/>
                </a:xfrm>
                <a:prstGeom prst="straightConnector1">
                  <a:avLst/>
                </a:prstGeom>
                <a:ln w="952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5" name="ZoneTexte 84">
                  <a:extLst>
                    <a:ext uri="{FF2B5EF4-FFF2-40B4-BE49-F238E27FC236}">
                      <a16:creationId xmlns:a16="http://schemas.microsoft.com/office/drawing/2014/main" id="{5195A70C-D583-4B06-90F8-57CC099BC00A}"/>
                    </a:ext>
                  </a:extLst>
                </p:cNvPr>
                <p:cNvSpPr txBox="1"/>
                <p:nvPr/>
              </p:nvSpPr>
              <p:spPr>
                <a:xfrm>
                  <a:off x="1375125" y="803111"/>
                  <a:ext cx="26321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CH" sz="1200" dirty="0"/>
                    <a:t>4</a:t>
                  </a:r>
                </a:p>
              </p:txBody>
            </p:sp>
          </p:grpSp>
        </p:grpSp>
      </p:grpSp>
      <p:sp>
        <p:nvSpPr>
          <p:cNvPr id="86" name="ZoneTexte 85">
            <a:extLst>
              <a:ext uri="{FF2B5EF4-FFF2-40B4-BE49-F238E27FC236}">
                <a16:creationId xmlns:a16="http://schemas.microsoft.com/office/drawing/2014/main" id="{E1C50989-F5C5-4613-9CE5-3A852FCE1B3A}"/>
              </a:ext>
            </a:extLst>
          </p:cNvPr>
          <p:cNvSpPr txBox="1"/>
          <p:nvPr/>
        </p:nvSpPr>
        <p:spPr>
          <a:xfrm>
            <a:off x="2331203" y="3092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W0</a:t>
            </a:r>
          </a:p>
        </p:txBody>
      </p:sp>
      <p:grpSp>
        <p:nvGrpSpPr>
          <p:cNvPr id="396" name="Groupe 395">
            <a:extLst>
              <a:ext uri="{FF2B5EF4-FFF2-40B4-BE49-F238E27FC236}">
                <a16:creationId xmlns:a16="http://schemas.microsoft.com/office/drawing/2014/main" id="{2124DC14-A1F0-4636-8CA6-3B984C4108BE}"/>
              </a:ext>
            </a:extLst>
          </p:cNvPr>
          <p:cNvGrpSpPr/>
          <p:nvPr/>
        </p:nvGrpSpPr>
        <p:grpSpPr>
          <a:xfrm>
            <a:off x="162905" y="2046321"/>
            <a:ext cx="7779492" cy="711262"/>
            <a:chOff x="281113" y="1942584"/>
            <a:chExt cx="7779492" cy="711262"/>
          </a:xfrm>
        </p:grpSpPr>
        <p:grpSp>
          <p:nvGrpSpPr>
            <p:cNvPr id="186" name="Groupe 185">
              <a:extLst>
                <a:ext uri="{FF2B5EF4-FFF2-40B4-BE49-F238E27FC236}">
                  <a16:creationId xmlns:a16="http://schemas.microsoft.com/office/drawing/2014/main" id="{A5D0145D-24A7-4D39-B923-99AC39D628D6}"/>
                </a:ext>
              </a:extLst>
            </p:cNvPr>
            <p:cNvGrpSpPr/>
            <p:nvPr/>
          </p:nvGrpSpPr>
          <p:grpSpPr>
            <a:xfrm>
              <a:off x="281113" y="1950086"/>
              <a:ext cx="7448876" cy="657633"/>
              <a:chOff x="281113" y="1950086"/>
              <a:chExt cx="7448876" cy="657633"/>
            </a:xfrm>
          </p:grpSpPr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40FF2947-7DC2-4211-A0D9-BF0BFAB7AA3D}"/>
                  </a:ext>
                </a:extLst>
              </p:cNvPr>
              <p:cNvSpPr/>
              <p:nvPr/>
            </p:nvSpPr>
            <p:spPr>
              <a:xfrm>
                <a:off x="5263658" y="2221181"/>
                <a:ext cx="369965" cy="118015"/>
              </a:xfrm>
              <a:prstGeom prst="rect">
                <a:avLst/>
              </a:prstGeom>
              <a:solidFill>
                <a:schemeClr val="bg1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cxnSp>
            <p:nvCxnSpPr>
              <p:cNvPr id="88" name="Connecteur droit 87">
                <a:extLst>
                  <a:ext uri="{FF2B5EF4-FFF2-40B4-BE49-F238E27FC236}">
                    <a16:creationId xmlns:a16="http://schemas.microsoft.com/office/drawing/2014/main" id="{9FAD3EE6-214B-4D00-9DBB-50F7855DEB9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93639" y="2280188"/>
                <a:ext cx="265316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0B7625B2-C9CC-4C26-AE2C-4684CE60D23C}"/>
                  </a:ext>
                </a:extLst>
              </p:cNvPr>
              <p:cNvSpPr/>
              <p:nvPr/>
            </p:nvSpPr>
            <p:spPr>
              <a:xfrm>
                <a:off x="5898938" y="2221181"/>
                <a:ext cx="369965" cy="118015"/>
              </a:xfrm>
              <a:prstGeom prst="rect">
                <a:avLst/>
              </a:prstGeom>
              <a:solidFill>
                <a:schemeClr val="bg1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cxnSp>
            <p:nvCxnSpPr>
              <p:cNvPr id="90" name="Connecteur droit 89">
                <a:extLst>
                  <a:ext uri="{FF2B5EF4-FFF2-40B4-BE49-F238E27FC236}">
                    <a16:creationId xmlns:a16="http://schemas.microsoft.com/office/drawing/2014/main" id="{2CCF19B8-BD6F-49C5-BD04-9ADD7FFB1454}"/>
                  </a:ext>
                </a:extLst>
              </p:cNvPr>
              <p:cNvCxnSpPr>
                <a:cxnSpLocks/>
                <a:stCxn id="87" idx="3"/>
                <a:endCxn id="89" idx="1"/>
              </p:cNvCxnSpPr>
              <p:nvPr/>
            </p:nvCxnSpPr>
            <p:spPr>
              <a:xfrm>
                <a:off x="5633623" y="2280188"/>
                <a:ext cx="265315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1" name="Groupe 90">
                <a:extLst>
                  <a:ext uri="{FF2B5EF4-FFF2-40B4-BE49-F238E27FC236}">
                    <a16:creationId xmlns:a16="http://schemas.microsoft.com/office/drawing/2014/main" id="{54C639EF-7560-4545-9C46-E5153A8A9C71}"/>
                  </a:ext>
                </a:extLst>
              </p:cNvPr>
              <p:cNvGrpSpPr/>
              <p:nvPr/>
            </p:nvGrpSpPr>
            <p:grpSpPr>
              <a:xfrm>
                <a:off x="5701239" y="2281808"/>
                <a:ext cx="148753" cy="319463"/>
                <a:chOff x="7018098" y="1530389"/>
                <a:chExt cx="223625" cy="510363"/>
              </a:xfrm>
            </p:grpSpPr>
            <p:cxnSp>
              <p:nvCxnSpPr>
                <p:cNvPr id="92" name="Connecteur droit 91">
                  <a:extLst>
                    <a:ext uri="{FF2B5EF4-FFF2-40B4-BE49-F238E27FC236}">
                      <a16:creationId xmlns:a16="http://schemas.microsoft.com/office/drawing/2014/main" id="{8FB18C38-C5CE-4C88-8751-E6B9300E3941}"/>
                    </a:ext>
                  </a:extLst>
                </p:cNvPr>
                <p:cNvCxnSpPr/>
                <p:nvPr/>
              </p:nvCxnSpPr>
              <p:spPr>
                <a:xfrm>
                  <a:off x="7124778" y="1530389"/>
                  <a:ext cx="0" cy="183037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Connecteur droit 92">
                  <a:extLst>
                    <a:ext uri="{FF2B5EF4-FFF2-40B4-BE49-F238E27FC236}">
                      <a16:creationId xmlns:a16="http://schemas.microsoft.com/office/drawing/2014/main" id="{74E30F82-54CF-4A8A-8E95-C86C3BAB43A8}"/>
                    </a:ext>
                  </a:extLst>
                </p:cNvPr>
                <p:cNvCxnSpPr/>
                <p:nvPr/>
              </p:nvCxnSpPr>
              <p:spPr>
                <a:xfrm>
                  <a:off x="7018098" y="1713426"/>
                  <a:ext cx="213360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Connecteur droit 93">
                  <a:extLst>
                    <a:ext uri="{FF2B5EF4-FFF2-40B4-BE49-F238E27FC236}">
                      <a16:creationId xmlns:a16="http://schemas.microsoft.com/office/drawing/2014/main" id="{3C08F906-75F7-4C96-8191-043042BC1E29}"/>
                    </a:ext>
                  </a:extLst>
                </p:cNvPr>
                <p:cNvCxnSpPr/>
                <p:nvPr/>
              </p:nvCxnSpPr>
              <p:spPr>
                <a:xfrm>
                  <a:off x="7018098" y="1785650"/>
                  <a:ext cx="213360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Connecteur droit 94">
                  <a:extLst>
                    <a:ext uri="{FF2B5EF4-FFF2-40B4-BE49-F238E27FC236}">
                      <a16:creationId xmlns:a16="http://schemas.microsoft.com/office/drawing/2014/main" id="{AB0E5D9E-68CF-4DAB-8BE6-695B748A2992}"/>
                    </a:ext>
                  </a:extLst>
                </p:cNvPr>
                <p:cNvCxnSpPr/>
                <p:nvPr/>
              </p:nvCxnSpPr>
              <p:spPr>
                <a:xfrm>
                  <a:off x="7124778" y="1784184"/>
                  <a:ext cx="0" cy="183037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96" name="Groupe 95">
                  <a:extLst>
                    <a:ext uri="{FF2B5EF4-FFF2-40B4-BE49-F238E27FC236}">
                      <a16:creationId xmlns:a16="http://schemas.microsoft.com/office/drawing/2014/main" id="{B558367F-5BCA-4139-9755-60196302F6FF}"/>
                    </a:ext>
                  </a:extLst>
                </p:cNvPr>
                <p:cNvGrpSpPr/>
                <p:nvPr/>
              </p:nvGrpSpPr>
              <p:grpSpPr>
                <a:xfrm rot="16200000">
                  <a:off x="7093145" y="1892175"/>
                  <a:ext cx="73531" cy="223624"/>
                  <a:chOff x="1538662" y="1143263"/>
                  <a:chExt cx="73531" cy="223624"/>
                </a:xfrm>
              </p:grpSpPr>
              <p:cxnSp>
                <p:nvCxnSpPr>
                  <p:cNvPr id="97" name="Connecteur droit 96">
                    <a:extLst>
                      <a:ext uri="{FF2B5EF4-FFF2-40B4-BE49-F238E27FC236}">
                        <a16:creationId xmlns:a16="http://schemas.microsoft.com/office/drawing/2014/main" id="{7F51D469-7607-44EA-9A15-C280AB4CF92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612193" y="1143263"/>
                    <a:ext cx="0" cy="223624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8" name="Connecteur droit 97">
                    <a:extLst>
                      <a:ext uri="{FF2B5EF4-FFF2-40B4-BE49-F238E27FC236}">
                        <a16:creationId xmlns:a16="http://schemas.microsoft.com/office/drawing/2014/main" id="{26D8AD29-AEF2-4C9A-99F8-E6FF05F03BA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538662" y="1187124"/>
                    <a:ext cx="67873" cy="68396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9" name="Connecteur droit 98">
                    <a:extLst>
                      <a:ext uri="{FF2B5EF4-FFF2-40B4-BE49-F238E27FC236}">
                        <a16:creationId xmlns:a16="http://schemas.microsoft.com/office/drawing/2014/main" id="{A059867B-4802-4AB3-B142-B0B98442EAE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541491" y="1238421"/>
                    <a:ext cx="67873" cy="68396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0" name="Connecteur droit 99">
                    <a:extLst>
                      <a:ext uri="{FF2B5EF4-FFF2-40B4-BE49-F238E27FC236}">
                        <a16:creationId xmlns:a16="http://schemas.microsoft.com/office/drawing/2014/main" id="{7C26A675-7FB4-4DA3-8EBF-F6F3D2C7100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538662" y="1294328"/>
                    <a:ext cx="67873" cy="68396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01" name="Connecteur droit 100">
                <a:extLst>
                  <a:ext uri="{FF2B5EF4-FFF2-40B4-BE49-F238E27FC236}">
                    <a16:creationId xmlns:a16="http://schemas.microsoft.com/office/drawing/2014/main" id="{A4F76966-FAF9-4CAA-BF30-EA989A636D0D}"/>
                  </a:ext>
                </a:extLst>
              </p:cNvPr>
              <p:cNvCxnSpPr>
                <a:cxnSpLocks/>
                <a:stCxn id="89" idx="3"/>
              </p:cNvCxnSpPr>
              <p:nvPr/>
            </p:nvCxnSpPr>
            <p:spPr>
              <a:xfrm flipV="1">
                <a:off x="6268903" y="2277583"/>
                <a:ext cx="262910" cy="2606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5C99056E-7120-486E-A713-1D9CB8D50D8E}"/>
                  </a:ext>
                </a:extLst>
              </p:cNvPr>
              <p:cNvSpPr/>
              <p:nvPr/>
            </p:nvSpPr>
            <p:spPr>
              <a:xfrm>
                <a:off x="6531813" y="2226673"/>
                <a:ext cx="369965" cy="118015"/>
              </a:xfrm>
              <a:prstGeom prst="rect">
                <a:avLst/>
              </a:prstGeom>
              <a:solidFill>
                <a:schemeClr val="bg1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48042661-013D-4688-91FF-84812C0BB8FB}"/>
                  </a:ext>
                </a:extLst>
              </p:cNvPr>
              <p:cNvSpPr/>
              <p:nvPr/>
            </p:nvSpPr>
            <p:spPr>
              <a:xfrm>
                <a:off x="7167093" y="2226673"/>
                <a:ext cx="369965" cy="118015"/>
              </a:xfrm>
              <a:prstGeom prst="rect">
                <a:avLst/>
              </a:prstGeom>
              <a:solidFill>
                <a:schemeClr val="bg1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dirty="0"/>
              </a:p>
            </p:txBody>
          </p:sp>
          <p:cxnSp>
            <p:nvCxnSpPr>
              <p:cNvPr id="104" name="Connecteur droit 103">
                <a:extLst>
                  <a:ext uri="{FF2B5EF4-FFF2-40B4-BE49-F238E27FC236}">
                    <a16:creationId xmlns:a16="http://schemas.microsoft.com/office/drawing/2014/main" id="{9A845D1F-33A7-469B-8190-C78320460F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01777" y="2274977"/>
                <a:ext cx="265315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5" name="Groupe 104">
                <a:extLst>
                  <a:ext uri="{FF2B5EF4-FFF2-40B4-BE49-F238E27FC236}">
                    <a16:creationId xmlns:a16="http://schemas.microsoft.com/office/drawing/2014/main" id="{1CCFA5CC-6A2C-4241-8E32-ABDE92795277}"/>
                  </a:ext>
                </a:extLst>
              </p:cNvPr>
              <p:cNvGrpSpPr/>
              <p:nvPr/>
            </p:nvGrpSpPr>
            <p:grpSpPr>
              <a:xfrm>
                <a:off x="6954137" y="2274977"/>
                <a:ext cx="148753" cy="319463"/>
                <a:chOff x="7018098" y="1530389"/>
                <a:chExt cx="223625" cy="510363"/>
              </a:xfrm>
            </p:grpSpPr>
            <p:cxnSp>
              <p:nvCxnSpPr>
                <p:cNvPr id="106" name="Connecteur droit 105">
                  <a:extLst>
                    <a:ext uri="{FF2B5EF4-FFF2-40B4-BE49-F238E27FC236}">
                      <a16:creationId xmlns:a16="http://schemas.microsoft.com/office/drawing/2014/main" id="{CA82ED63-8814-49E5-ABEF-37E631834A5A}"/>
                    </a:ext>
                  </a:extLst>
                </p:cNvPr>
                <p:cNvCxnSpPr/>
                <p:nvPr/>
              </p:nvCxnSpPr>
              <p:spPr>
                <a:xfrm>
                  <a:off x="7124778" y="1530389"/>
                  <a:ext cx="0" cy="183037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Connecteur droit 106">
                  <a:extLst>
                    <a:ext uri="{FF2B5EF4-FFF2-40B4-BE49-F238E27FC236}">
                      <a16:creationId xmlns:a16="http://schemas.microsoft.com/office/drawing/2014/main" id="{78E2416D-C822-49B2-9926-2974531120A6}"/>
                    </a:ext>
                  </a:extLst>
                </p:cNvPr>
                <p:cNvCxnSpPr/>
                <p:nvPr/>
              </p:nvCxnSpPr>
              <p:spPr>
                <a:xfrm>
                  <a:off x="7018098" y="1713426"/>
                  <a:ext cx="213360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Connecteur droit 107">
                  <a:extLst>
                    <a:ext uri="{FF2B5EF4-FFF2-40B4-BE49-F238E27FC236}">
                      <a16:creationId xmlns:a16="http://schemas.microsoft.com/office/drawing/2014/main" id="{4BD34E72-77BB-462B-81A9-03470B95879D}"/>
                    </a:ext>
                  </a:extLst>
                </p:cNvPr>
                <p:cNvCxnSpPr/>
                <p:nvPr/>
              </p:nvCxnSpPr>
              <p:spPr>
                <a:xfrm>
                  <a:off x="7018098" y="1785650"/>
                  <a:ext cx="213360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Connecteur droit 108">
                  <a:extLst>
                    <a:ext uri="{FF2B5EF4-FFF2-40B4-BE49-F238E27FC236}">
                      <a16:creationId xmlns:a16="http://schemas.microsoft.com/office/drawing/2014/main" id="{10A6E24B-62CE-4161-9755-5158C3A2B1E5}"/>
                    </a:ext>
                  </a:extLst>
                </p:cNvPr>
                <p:cNvCxnSpPr/>
                <p:nvPr/>
              </p:nvCxnSpPr>
              <p:spPr>
                <a:xfrm>
                  <a:off x="7124778" y="1784184"/>
                  <a:ext cx="0" cy="183037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10" name="Groupe 109">
                  <a:extLst>
                    <a:ext uri="{FF2B5EF4-FFF2-40B4-BE49-F238E27FC236}">
                      <a16:creationId xmlns:a16="http://schemas.microsoft.com/office/drawing/2014/main" id="{444A3FB3-5B77-45E4-A25E-B6E4DA028EC3}"/>
                    </a:ext>
                  </a:extLst>
                </p:cNvPr>
                <p:cNvGrpSpPr/>
                <p:nvPr/>
              </p:nvGrpSpPr>
              <p:grpSpPr>
                <a:xfrm rot="16200000">
                  <a:off x="7093145" y="1892175"/>
                  <a:ext cx="73531" cy="223624"/>
                  <a:chOff x="1538662" y="1143263"/>
                  <a:chExt cx="73531" cy="223624"/>
                </a:xfrm>
              </p:grpSpPr>
              <p:cxnSp>
                <p:nvCxnSpPr>
                  <p:cNvPr id="111" name="Connecteur droit 110">
                    <a:extLst>
                      <a:ext uri="{FF2B5EF4-FFF2-40B4-BE49-F238E27FC236}">
                        <a16:creationId xmlns:a16="http://schemas.microsoft.com/office/drawing/2014/main" id="{B335F13D-7A90-4B61-B5B2-8545E226036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612193" y="1143263"/>
                    <a:ext cx="0" cy="223624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2" name="Connecteur droit 111">
                    <a:extLst>
                      <a:ext uri="{FF2B5EF4-FFF2-40B4-BE49-F238E27FC236}">
                        <a16:creationId xmlns:a16="http://schemas.microsoft.com/office/drawing/2014/main" id="{0491E3A5-F287-425B-96BC-74707978EDE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538662" y="1187124"/>
                    <a:ext cx="67873" cy="68396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3" name="Connecteur droit 112">
                    <a:extLst>
                      <a:ext uri="{FF2B5EF4-FFF2-40B4-BE49-F238E27FC236}">
                        <a16:creationId xmlns:a16="http://schemas.microsoft.com/office/drawing/2014/main" id="{274F7BD9-5715-41D8-AC93-A559BAE35CC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541491" y="1238421"/>
                    <a:ext cx="67873" cy="68396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4" name="Connecteur droit 113">
                    <a:extLst>
                      <a:ext uri="{FF2B5EF4-FFF2-40B4-BE49-F238E27FC236}">
                        <a16:creationId xmlns:a16="http://schemas.microsoft.com/office/drawing/2014/main" id="{F50508DD-7A3E-4CFE-8D92-23BE7F023A3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538662" y="1294328"/>
                    <a:ext cx="67873" cy="68396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15" name="Connecteur droit 114">
                <a:extLst>
                  <a:ext uri="{FF2B5EF4-FFF2-40B4-BE49-F238E27FC236}">
                    <a16:creationId xmlns:a16="http://schemas.microsoft.com/office/drawing/2014/main" id="{69E5F6DB-9AB4-4ECF-966F-B07DF8ED700E}"/>
                  </a:ext>
                </a:extLst>
              </p:cNvPr>
              <p:cNvCxnSpPr>
                <a:cxnSpLocks/>
                <a:endCxn id="129" idx="6"/>
              </p:cNvCxnSpPr>
              <p:nvPr/>
            </p:nvCxnSpPr>
            <p:spPr>
              <a:xfrm flipV="1">
                <a:off x="7535172" y="2274698"/>
                <a:ext cx="136260" cy="2943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6" name="Ellipse 115">
                <a:extLst>
                  <a:ext uri="{FF2B5EF4-FFF2-40B4-BE49-F238E27FC236}">
                    <a16:creationId xmlns:a16="http://schemas.microsoft.com/office/drawing/2014/main" id="{104F878C-51D2-42FD-A08C-9F762376CA37}"/>
                  </a:ext>
                </a:extLst>
              </p:cNvPr>
              <p:cNvSpPr/>
              <p:nvPr/>
            </p:nvSpPr>
            <p:spPr>
              <a:xfrm>
                <a:off x="5114288" y="2266202"/>
                <a:ext cx="30412" cy="2861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grpSp>
            <p:nvGrpSpPr>
              <p:cNvPr id="117" name="Groupe 116">
                <a:extLst>
                  <a:ext uri="{FF2B5EF4-FFF2-40B4-BE49-F238E27FC236}">
                    <a16:creationId xmlns:a16="http://schemas.microsoft.com/office/drawing/2014/main" id="{28154921-34EA-4D16-8576-39F729A887F4}"/>
                  </a:ext>
                </a:extLst>
              </p:cNvPr>
              <p:cNvGrpSpPr/>
              <p:nvPr/>
            </p:nvGrpSpPr>
            <p:grpSpPr>
              <a:xfrm>
                <a:off x="281113" y="2192285"/>
                <a:ext cx="894573" cy="139978"/>
                <a:chOff x="3792057" y="3484869"/>
                <a:chExt cx="894573" cy="139978"/>
              </a:xfrm>
            </p:grpSpPr>
            <p:sp>
              <p:nvSpPr>
                <p:cNvPr id="118" name="Rectangle 117">
                  <a:extLst>
                    <a:ext uri="{FF2B5EF4-FFF2-40B4-BE49-F238E27FC236}">
                      <a16:creationId xmlns:a16="http://schemas.microsoft.com/office/drawing/2014/main" id="{BD6B3C9B-AE6B-4274-B418-E1D85B86ECDF}"/>
                    </a:ext>
                  </a:extLst>
                </p:cNvPr>
                <p:cNvSpPr/>
                <p:nvPr/>
              </p:nvSpPr>
              <p:spPr>
                <a:xfrm>
                  <a:off x="4316665" y="3501341"/>
                  <a:ext cx="369965" cy="118015"/>
                </a:xfrm>
                <a:prstGeom prst="rect">
                  <a:avLst/>
                </a:prstGeom>
                <a:solidFill>
                  <a:schemeClr val="bg1"/>
                </a:solidFill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H"/>
                </a:p>
              </p:txBody>
            </p:sp>
            <p:cxnSp>
              <p:nvCxnSpPr>
                <p:cNvPr id="119" name="Connecteur droit 118">
                  <a:extLst>
                    <a:ext uri="{FF2B5EF4-FFF2-40B4-BE49-F238E27FC236}">
                      <a16:creationId xmlns:a16="http://schemas.microsoft.com/office/drawing/2014/main" id="{7C3CA516-DCF4-4A1E-AA1D-3E05DF05891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840711" y="3554858"/>
                  <a:ext cx="475954" cy="549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20" name="Groupe 119">
                  <a:extLst>
                    <a:ext uri="{FF2B5EF4-FFF2-40B4-BE49-F238E27FC236}">
                      <a16:creationId xmlns:a16="http://schemas.microsoft.com/office/drawing/2014/main" id="{E865B820-48A6-4E72-8F64-DDD7B126717A}"/>
                    </a:ext>
                  </a:extLst>
                </p:cNvPr>
                <p:cNvGrpSpPr/>
                <p:nvPr/>
              </p:nvGrpSpPr>
              <p:grpSpPr>
                <a:xfrm>
                  <a:off x="3792057" y="3484869"/>
                  <a:ext cx="48912" cy="139978"/>
                  <a:chOff x="1538662" y="1143263"/>
                  <a:chExt cx="73531" cy="223624"/>
                </a:xfrm>
              </p:grpSpPr>
              <p:cxnSp>
                <p:nvCxnSpPr>
                  <p:cNvPr id="122" name="Connecteur droit 121">
                    <a:extLst>
                      <a:ext uri="{FF2B5EF4-FFF2-40B4-BE49-F238E27FC236}">
                        <a16:creationId xmlns:a16="http://schemas.microsoft.com/office/drawing/2014/main" id="{C4821F36-40DD-4E07-9366-69CD61D7591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612193" y="1143263"/>
                    <a:ext cx="0" cy="223624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3" name="Connecteur droit 122">
                    <a:extLst>
                      <a:ext uri="{FF2B5EF4-FFF2-40B4-BE49-F238E27FC236}">
                        <a16:creationId xmlns:a16="http://schemas.microsoft.com/office/drawing/2014/main" id="{07EF2AA1-7A63-49FA-97DC-C589103168F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538662" y="1187124"/>
                    <a:ext cx="67873" cy="68396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4" name="Connecteur droit 123">
                    <a:extLst>
                      <a:ext uri="{FF2B5EF4-FFF2-40B4-BE49-F238E27FC236}">
                        <a16:creationId xmlns:a16="http://schemas.microsoft.com/office/drawing/2014/main" id="{786596D3-7E99-4CD3-9D42-649B2E5E289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541491" y="1238421"/>
                    <a:ext cx="67873" cy="68396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5" name="Connecteur droit 124">
                    <a:extLst>
                      <a:ext uri="{FF2B5EF4-FFF2-40B4-BE49-F238E27FC236}">
                        <a16:creationId xmlns:a16="http://schemas.microsoft.com/office/drawing/2014/main" id="{E6864FD9-10CA-4DAE-8C15-B7B89CF85C0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538662" y="1294328"/>
                    <a:ext cx="67873" cy="68396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21" name="Ellipse 120">
                  <a:extLst>
                    <a:ext uri="{FF2B5EF4-FFF2-40B4-BE49-F238E27FC236}">
                      <a16:creationId xmlns:a16="http://schemas.microsoft.com/office/drawing/2014/main" id="{6DBF2383-EFAC-4747-8B2C-7FEE83268DD8}"/>
                    </a:ext>
                  </a:extLst>
                </p:cNvPr>
                <p:cNvSpPr/>
                <p:nvPr/>
              </p:nvSpPr>
              <p:spPr>
                <a:xfrm>
                  <a:off x="4015902" y="3501341"/>
                  <a:ext cx="132654" cy="114573"/>
                </a:xfrm>
                <a:prstGeom prst="ellipse">
                  <a:avLst/>
                </a:prstGeom>
                <a:solidFill>
                  <a:schemeClr val="accent2"/>
                </a:solidFill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H"/>
                </a:p>
              </p:txBody>
            </p:sp>
          </p:grpSp>
          <p:sp>
            <p:nvSpPr>
              <p:cNvPr id="126" name="Ellipse 125">
                <a:extLst>
                  <a:ext uri="{FF2B5EF4-FFF2-40B4-BE49-F238E27FC236}">
                    <a16:creationId xmlns:a16="http://schemas.microsoft.com/office/drawing/2014/main" id="{517B6CEB-6DF3-4B94-B482-4837ACB74F50}"/>
                  </a:ext>
                </a:extLst>
              </p:cNvPr>
              <p:cNvSpPr/>
              <p:nvPr/>
            </p:nvSpPr>
            <p:spPr>
              <a:xfrm>
                <a:off x="5756995" y="2267563"/>
                <a:ext cx="30412" cy="2861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sp>
            <p:nvSpPr>
              <p:cNvPr id="127" name="Ellipse 126">
                <a:extLst>
                  <a:ext uri="{FF2B5EF4-FFF2-40B4-BE49-F238E27FC236}">
                    <a16:creationId xmlns:a16="http://schemas.microsoft.com/office/drawing/2014/main" id="{69E7021F-85BD-4480-BB0D-4ED894E202F7}"/>
                  </a:ext>
                </a:extLst>
              </p:cNvPr>
              <p:cNvSpPr/>
              <p:nvPr/>
            </p:nvSpPr>
            <p:spPr>
              <a:xfrm>
                <a:off x="6385152" y="2266202"/>
                <a:ext cx="30412" cy="2861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sp>
            <p:nvSpPr>
              <p:cNvPr id="128" name="Ellipse 127">
                <a:extLst>
                  <a:ext uri="{FF2B5EF4-FFF2-40B4-BE49-F238E27FC236}">
                    <a16:creationId xmlns:a16="http://schemas.microsoft.com/office/drawing/2014/main" id="{015DA8B5-1411-49C7-9F9E-9982517B2F0F}"/>
                  </a:ext>
                </a:extLst>
              </p:cNvPr>
              <p:cNvSpPr/>
              <p:nvPr/>
            </p:nvSpPr>
            <p:spPr>
              <a:xfrm>
                <a:off x="7009893" y="2261586"/>
                <a:ext cx="30412" cy="2861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sp>
            <p:nvSpPr>
              <p:cNvPr id="129" name="Ellipse 128">
                <a:extLst>
                  <a:ext uri="{FF2B5EF4-FFF2-40B4-BE49-F238E27FC236}">
                    <a16:creationId xmlns:a16="http://schemas.microsoft.com/office/drawing/2014/main" id="{B0320CFD-A494-468C-B1DC-6E2D3F89D9BE}"/>
                  </a:ext>
                </a:extLst>
              </p:cNvPr>
              <p:cNvSpPr/>
              <p:nvPr/>
            </p:nvSpPr>
            <p:spPr>
              <a:xfrm>
                <a:off x="7641020" y="2260389"/>
                <a:ext cx="30412" cy="2861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grpSp>
            <p:nvGrpSpPr>
              <p:cNvPr id="130" name="Groupe 129">
                <a:extLst>
                  <a:ext uri="{FF2B5EF4-FFF2-40B4-BE49-F238E27FC236}">
                    <a16:creationId xmlns:a16="http://schemas.microsoft.com/office/drawing/2014/main" id="{5E3DE896-334D-44FD-A126-B2A7100CC2B5}"/>
                  </a:ext>
                </a:extLst>
              </p:cNvPr>
              <p:cNvGrpSpPr/>
              <p:nvPr/>
            </p:nvGrpSpPr>
            <p:grpSpPr>
              <a:xfrm>
                <a:off x="7581242" y="1950086"/>
                <a:ext cx="148747" cy="324612"/>
                <a:chOff x="7249709" y="320635"/>
                <a:chExt cx="223617" cy="518588"/>
              </a:xfrm>
            </p:grpSpPr>
            <p:cxnSp>
              <p:nvCxnSpPr>
                <p:cNvPr id="131" name="Connecteur droit 130">
                  <a:extLst>
                    <a:ext uri="{FF2B5EF4-FFF2-40B4-BE49-F238E27FC236}">
                      <a16:creationId xmlns:a16="http://schemas.microsoft.com/office/drawing/2014/main" id="{6078860C-9A31-448B-B101-A36950BA3D9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>
                  <a:off x="7361517" y="392775"/>
                  <a:ext cx="1" cy="446448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2" name="Ellipse 131">
                  <a:extLst>
                    <a:ext uri="{FF2B5EF4-FFF2-40B4-BE49-F238E27FC236}">
                      <a16:creationId xmlns:a16="http://schemas.microsoft.com/office/drawing/2014/main" id="{A6963FD7-7A41-4B92-9EEA-86144272720F}"/>
                    </a:ext>
                  </a:extLst>
                </p:cNvPr>
                <p:cNvSpPr/>
                <p:nvPr/>
              </p:nvSpPr>
              <p:spPr>
                <a:xfrm rot="10800000">
                  <a:off x="7261806" y="506257"/>
                  <a:ext cx="199423" cy="183038"/>
                </a:xfrm>
                <a:prstGeom prst="ellipse">
                  <a:avLst/>
                </a:prstGeom>
                <a:solidFill>
                  <a:srgbClr val="FFFF00"/>
                </a:solidFill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H"/>
                </a:p>
              </p:txBody>
            </p:sp>
            <p:grpSp>
              <p:nvGrpSpPr>
                <p:cNvPr id="133" name="Groupe 132">
                  <a:extLst>
                    <a:ext uri="{FF2B5EF4-FFF2-40B4-BE49-F238E27FC236}">
                      <a16:creationId xmlns:a16="http://schemas.microsoft.com/office/drawing/2014/main" id="{9FED9520-B227-44BC-94FA-3DB65ACC2684}"/>
                    </a:ext>
                  </a:extLst>
                </p:cNvPr>
                <p:cNvGrpSpPr/>
                <p:nvPr/>
              </p:nvGrpSpPr>
              <p:grpSpPr>
                <a:xfrm rot="5400000">
                  <a:off x="7325822" y="244522"/>
                  <a:ext cx="71391" cy="223617"/>
                  <a:chOff x="1538662" y="1143263"/>
                  <a:chExt cx="73531" cy="223624"/>
                </a:xfrm>
              </p:grpSpPr>
              <p:cxnSp>
                <p:nvCxnSpPr>
                  <p:cNvPr id="134" name="Connecteur droit 133">
                    <a:extLst>
                      <a:ext uri="{FF2B5EF4-FFF2-40B4-BE49-F238E27FC236}">
                        <a16:creationId xmlns:a16="http://schemas.microsoft.com/office/drawing/2014/main" id="{69EED1B5-43F4-4C6B-9DA9-96BA64F9C57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612193" y="1143263"/>
                    <a:ext cx="0" cy="223624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5" name="Connecteur droit 134">
                    <a:extLst>
                      <a:ext uri="{FF2B5EF4-FFF2-40B4-BE49-F238E27FC236}">
                        <a16:creationId xmlns:a16="http://schemas.microsoft.com/office/drawing/2014/main" id="{6F9E2BF1-B95C-40F0-8D0E-A6EDB0FB83C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538662" y="1187124"/>
                    <a:ext cx="67873" cy="68396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6" name="Connecteur droit 135">
                    <a:extLst>
                      <a:ext uri="{FF2B5EF4-FFF2-40B4-BE49-F238E27FC236}">
                        <a16:creationId xmlns:a16="http://schemas.microsoft.com/office/drawing/2014/main" id="{D3F9AE5D-43C3-4AEB-9C1F-B128CF229AD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541491" y="1238421"/>
                    <a:ext cx="67873" cy="68396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7" name="Connecteur droit 136">
                    <a:extLst>
                      <a:ext uri="{FF2B5EF4-FFF2-40B4-BE49-F238E27FC236}">
                        <a16:creationId xmlns:a16="http://schemas.microsoft.com/office/drawing/2014/main" id="{6BC0EC87-6412-4447-898D-9688B41A25D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538662" y="1294328"/>
                    <a:ext cx="67873" cy="68396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AEB5505A-FD1F-4C5D-BA20-21DBC807D016}"/>
                  </a:ext>
                </a:extLst>
              </p:cNvPr>
              <p:cNvSpPr/>
              <p:nvPr/>
            </p:nvSpPr>
            <p:spPr>
              <a:xfrm>
                <a:off x="4002111" y="2221181"/>
                <a:ext cx="369965" cy="118015"/>
              </a:xfrm>
              <a:prstGeom prst="rect">
                <a:avLst/>
              </a:prstGeom>
              <a:solidFill>
                <a:schemeClr val="bg1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cxnSp>
            <p:nvCxnSpPr>
              <p:cNvPr id="139" name="Connecteur droit 138">
                <a:extLst>
                  <a:ext uri="{FF2B5EF4-FFF2-40B4-BE49-F238E27FC236}">
                    <a16:creationId xmlns:a16="http://schemas.microsoft.com/office/drawing/2014/main" id="{8711979F-91D2-4F1B-A38C-92C0478DA4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32092" y="2280188"/>
                <a:ext cx="265316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0" name="Rectangle 139">
                <a:extLst>
                  <a:ext uri="{FF2B5EF4-FFF2-40B4-BE49-F238E27FC236}">
                    <a16:creationId xmlns:a16="http://schemas.microsoft.com/office/drawing/2014/main" id="{57147408-79F8-4BE2-87B7-88D5A9180DF5}"/>
                  </a:ext>
                </a:extLst>
              </p:cNvPr>
              <p:cNvSpPr/>
              <p:nvPr/>
            </p:nvSpPr>
            <p:spPr>
              <a:xfrm>
                <a:off x="4637391" y="2221181"/>
                <a:ext cx="369965" cy="118015"/>
              </a:xfrm>
              <a:prstGeom prst="rect">
                <a:avLst/>
              </a:prstGeom>
              <a:solidFill>
                <a:schemeClr val="bg1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cxnSp>
            <p:nvCxnSpPr>
              <p:cNvPr id="141" name="Connecteur droit 140">
                <a:extLst>
                  <a:ext uri="{FF2B5EF4-FFF2-40B4-BE49-F238E27FC236}">
                    <a16:creationId xmlns:a16="http://schemas.microsoft.com/office/drawing/2014/main" id="{C805E0F0-D31C-45F7-8813-0CBD8A5784E6}"/>
                  </a:ext>
                </a:extLst>
              </p:cNvPr>
              <p:cNvCxnSpPr>
                <a:cxnSpLocks/>
                <a:stCxn id="138" idx="3"/>
                <a:endCxn id="140" idx="1"/>
              </p:cNvCxnSpPr>
              <p:nvPr/>
            </p:nvCxnSpPr>
            <p:spPr>
              <a:xfrm>
                <a:off x="4372076" y="2280188"/>
                <a:ext cx="265315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2" name="Groupe 141">
                <a:extLst>
                  <a:ext uri="{FF2B5EF4-FFF2-40B4-BE49-F238E27FC236}">
                    <a16:creationId xmlns:a16="http://schemas.microsoft.com/office/drawing/2014/main" id="{C6D8B81A-1724-4F46-936E-4C5FFA6B545F}"/>
                  </a:ext>
                </a:extLst>
              </p:cNvPr>
              <p:cNvGrpSpPr/>
              <p:nvPr/>
            </p:nvGrpSpPr>
            <p:grpSpPr>
              <a:xfrm>
                <a:off x="4439692" y="2281808"/>
                <a:ext cx="148753" cy="319463"/>
                <a:chOff x="7018098" y="1530389"/>
                <a:chExt cx="223625" cy="510363"/>
              </a:xfrm>
            </p:grpSpPr>
            <p:cxnSp>
              <p:nvCxnSpPr>
                <p:cNvPr id="143" name="Connecteur droit 142">
                  <a:extLst>
                    <a:ext uri="{FF2B5EF4-FFF2-40B4-BE49-F238E27FC236}">
                      <a16:creationId xmlns:a16="http://schemas.microsoft.com/office/drawing/2014/main" id="{31DE00AD-32B6-4B54-95FA-42160F1DA02A}"/>
                    </a:ext>
                  </a:extLst>
                </p:cNvPr>
                <p:cNvCxnSpPr/>
                <p:nvPr/>
              </p:nvCxnSpPr>
              <p:spPr>
                <a:xfrm>
                  <a:off x="7124778" y="1530389"/>
                  <a:ext cx="0" cy="183037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Connecteur droit 143">
                  <a:extLst>
                    <a:ext uri="{FF2B5EF4-FFF2-40B4-BE49-F238E27FC236}">
                      <a16:creationId xmlns:a16="http://schemas.microsoft.com/office/drawing/2014/main" id="{CF2F8ADA-3FB6-4DED-95EE-7D3F385C0C58}"/>
                    </a:ext>
                  </a:extLst>
                </p:cNvPr>
                <p:cNvCxnSpPr/>
                <p:nvPr/>
              </p:nvCxnSpPr>
              <p:spPr>
                <a:xfrm>
                  <a:off x="7018098" y="1713426"/>
                  <a:ext cx="213360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Connecteur droit 144">
                  <a:extLst>
                    <a:ext uri="{FF2B5EF4-FFF2-40B4-BE49-F238E27FC236}">
                      <a16:creationId xmlns:a16="http://schemas.microsoft.com/office/drawing/2014/main" id="{891BE384-1448-4537-937A-F6E42F2959A2}"/>
                    </a:ext>
                  </a:extLst>
                </p:cNvPr>
                <p:cNvCxnSpPr/>
                <p:nvPr/>
              </p:nvCxnSpPr>
              <p:spPr>
                <a:xfrm>
                  <a:off x="7018098" y="1785650"/>
                  <a:ext cx="213360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Connecteur droit 145">
                  <a:extLst>
                    <a:ext uri="{FF2B5EF4-FFF2-40B4-BE49-F238E27FC236}">
                      <a16:creationId xmlns:a16="http://schemas.microsoft.com/office/drawing/2014/main" id="{1693F3B5-807C-4538-9698-D393AA9B8056}"/>
                    </a:ext>
                  </a:extLst>
                </p:cNvPr>
                <p:cNvCxnSpPr/>
                <p:nvPr/>
              </p:nvCxnSpPr>
              <p:spPr>
                <a:xfrm>
                  <a:off x="7124778" y="1784184"/>
                  <a:ext cx="0" cy="183037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47" name="Groupe 146">
                  <a:extLst>
                    <a:ext uri="{FF2B5EF4-FFF2-40B4-BE49-F238E27FC236}">
                      <a16:creationId xmlns:a16="http://schemas.microsoft.com/office/drawing/2014/main" id="{499C8B74-7EF3-48AA-AAF6-13F02C2BCE4C}"/>
                    </a:ext>
                  </a:extLst>
                </p:cNvPr>
                <p:cNvGrpSpPr/>
                <p:nvPr/>
              </p:nvGrpSpPr>
              <p:grpSpPr>
                <a:xfrm rot="16200000">
                  <a:off x="7093145" y="1892175"/>
                  <a:ext cx="73531" cy="223624"/>
                  <a:chOff x="1538662" y="1143263"/>
                  <a:chExt cx="73531" cy="223624"/>
                </a:xfrm>
              </p:grpSpPr>
              <p:cxnSp>
                <p:nvCxnSpPr>
                  <p:cNvPr id="148" name="Connecteur droit 147">
                    <a:extLst>
                      <a:ext uri="{FF2B5EF4-FFF2-40B4-BE49-F238E27FC236}">
                        <a16:creationId xmlns:a16="http://schemas.microsoft.com/office/drawing/2014/main" id="{06D9A44F-639E-4E1E-BDF1-8D767B7ED8F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612193" y="1143263"/>
                    <a:ext cx="0" cy="223624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9" name="Connecteur droit 148">
                    <a:extLst>
                      <a:ext uri="{FF2B5EF4-FFF2-40B4-BE49-F238E27FC236}">
                        <a16:creationId xmlns:a16="http://schemas.microsoft.com/office/drawing/2014/main" id="{2ABF2491-E8C4-4D77-B8BE-A275BCB61A3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538662" y="1187124"/>
                    <a:ext cx="67873" cy="68396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0" name="Connecteur droit 149">
                    <a:extLst>
                      <a:ext uri="{FF2B5EF4-FFF2-40B4-BE49-F238E27FC236}">
                        <a16:creationId xmlns:a16="http://schemas.microsoft.com/office/drawing/2014/main" id="{79DDFB71-4EC2-4AC5-8F50-EE36CE994F5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541491" y="1238421"/>
                    <a:ext cx="67873" cy="68396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1" name="Connecteur droit 150">
                    <a:extLst>
                      <a:ext uri="{FF2B5EF4-FFF2-40B4-BE49-F238E27FC236}">
                        <a16:creationId xmlns:a16="http://schemas.microsoft.com/office/drawing/2014/main" id="{EAE3B128-0507-45F3-9023-1475245B3EE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538662" y="1294328"/>
                    <a:ext cx="67873" cy="68396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152" name="Ellipse 151">
                <a:extLst>
                  <a:ext uri="{FF2B5EF4-FFF2-40B4-BE49-F238E27FC236}">
                    <a16:creationId xmlns:a16="http://schemas.microsoft.com/office/drawing/2014/main" id="{0E9390B5-419F-40FE-94C4-C7E6E934259B}"/>
                  </a:ext>
                </a:extLst>
              </p:cNvPr>
              <p:cNvSpPr/>
              <p:nvPr/>
            </p:nvSpPr>
            <p:spPr>
              <a:xfrm>
                <a:off x="3852741" y="2266202"/>
                <a:ext cx="30412" cy="2861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sp>
            <p:nvSpPr>
              <p:cNvPr id="153" name="Ellipse 152">
                <a:extLst>
                  <a:ext uri="{FF2B5EF4-FFF2-40B4-BE49-F238E27FC236}">
                    <a16:creationId xmlns:a16="http://schemas.microsoft.com/office/drawing/2014/main" id="{A96F1E66-E729-40A7-8BAD-652818308929}"/>
                  </a:ext>
                </a:extLst>
              </p:cNvPr>
              <p:cNvSpPr/>
              <p:nvPr/>
            </p:nvSpPr>
            <p:spPr>
              <a:xfrm>
                <a:off x="4495448" y="2267563"/>
                <a:ext cx="30412" cy="2861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sp>
            <p:nvSpPr>
              <p:cNvPr id="154" name="Rectangle 153">
                <a:extLst>
                  <a:ext uri="{FF2B5EF4-FFF2-40B4-BE49-F238E27FC236}">
                    <a16:creationId xmlns:a16="http://schemas.microsoft.com/office/drawing/2014/main" id="{35783D84-BF86-40BE-81B0-16F2052ECE7E}"/>
                  </a:ext>
                </a:extLst>
              </p:cNvPr>
              <p:cNvSpPr/>
              <p:nvPr/>
            </p:nvSpPr>
            <p:spPr>
              <a:xfrm>
                <a:off x="2722162" y="2227629"/>
                <a:ext cx="369965" cy="118015"/>
              </a:xfrm>
              <a:prstGeom prst="rect">
                <a:avLst/>
              </a:prstGeom>
              <a:solidFill>
                <a:schemeClr val="bg1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cxnSp>
            <p:nvCxnSpPr>
              <p:cNvPr id="155" name="Connecteur droit 154">
                <a:extLst>
                  <a:ext uri="{FF2B5EF4-FFF2-40B4-BE49-F238E27FC236}">
                    <a16:creationId xmlns:a16="http://schemas.microsoft.com/office/drawing/2014/main" id="{5F3DA271-5043-4AB5-9516-342FED1126E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52143" y="2286636"/>
                <a:ext cx="265316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6" name="Rectangle 155">
                <a:extLst>
                  <a:ext uri="{FF2B5EF4-FFF2-40B4-BE49-F238E27FC236}">
                    <a16:creationId xmlns:a16="http://schemas.microsoft.com/office/drawing/2014/main" id="{555A109C-CD91-4494-9C83-00F7C78B756F}"/>
                  </a:ext>
                </a:extLst>
              </p:cNvPr>
              <p:cNvSpPr/>
              <p:nvPr/>
            </p:nvSpPr>
            <p:spPr>
              <a:xfrm>
                <a:off x="3357442" y="2227629"/>
                <a:ext cx="369965" cy="118015"/>
              </a:xfrm>
              <a:prstGeom prst="rect">
                <a:avLst/>
              </a:prstGeom>
              <a:solidFill>
                <a:schemeClr val="bg1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cxnSp>
            <p:nvCxnSpPr>
              <p:cNvPr id="157" name="Connecteur droit 156">
                <a:extLst>
                  <a:ext uri="{FF2B5EF4-FFF2-40B4-BE49-F238E27FC236}">
                    <a16:creationId xmlns:a16="http://schemas.microsoft.com/office/drawing/2014/main" id="{11DA7354-100B-4600-BB43-6A68BED833E1}"/>
                  </a:ext>
                </a:extLst>
              </p:cNvPr>
              <p:cNvCxnSpPr>
                <a:cxnSpLocks/>
                <a:stCxn id="154" idx="3"/>
                <a:endCxn id="156" idx="1"/>
              </p:cNvCxnSpPr>
              <p:nvPr/>
            </p:nvCxnSpPr>
            <p:spPr>
              <a:xfrm>
                <a:off x="3092127" y="2286636"/>
                <a:ext cx="265315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58" name="Groupe 157">
                <a:extLst>
                  <a:ext uri="{FF2B5EF4-FFF2-40B4-BE49-F238E27FC236}">
                    <a16:creationId xmlns:a16="http://schemas.microsoft.com/office/drawing/2014/main" id="{73361F57-2557-42E9-A2BB-309894FD87CF}"/>
                  </a:ext>
                </a:extLst>
              </p:cNvPr>
              <p:cNvGrpSpPr/>
              <p:nvPr/>
            </p:nvGrpSpPr>
            <p:grpSpPr>
              <a:xfrm>
                <a:off x="3159743" y="2288256"/>
                <a:ext cx="148753" cy="319463"/>
                <a:chOff x="7018098" y="1530389"/>
                <a:chExt cx="223625" cy="510363"/>
              </a:xfrm>
            </p:grpSpPr>
            <p:cxnSp>
              <p:nvCxnSpPr>
                <p:cNvPr id="159" name="Connecteur droit 158">
                  <a:extLst>
                    <a:ext uri="{FF2B5EF4-FFF2-40B4-BE49-F238E27FC236}">
                      <a16:creationId xmlns:a16="http://schemas.microsoft.com/office/drawing/2014/main" id="{6757FCD1-5A3A-4C21-8966-13EB55A55333}"/>
                    </a:ext>
                  </a:extLst>
                </p:cNvPr>
                <p:cNvCxnSpPr/>
                <p:nvPr/>
              </p:nvCxnSpPr>
              <p:spPr>
                <a:xfrm>
                  <a:off x="7124778" y="1530389"/>
                  <a:ext cx="0" cy="183037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0" name="Connecteur droit 159">
                  <a:extLst>
                    <a:ext uri="{FF2B5EF4-FFF2-40B4-BE49-F238E27FC236}">
                      <a16:creationId xmlns:a16="http://schemas.microsoft.com/office/drawing/2014/main" id="{5736A347-9448-4EAC-A87C-4E5A9EDF3426}"/>
                    </a:ext>
                  </a:extLst>
                </p:cNvPr>
                <p:cNvCxnSpPr/>
                <p:nvPr/>
              </p:nvCxnSpPr>
              <p:spPr>
                <a:xfrm>
                  <a:off x="7018098" y="1713426"/>
                  <a:ext cx="213360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1" name="Connecteur droit 160">
                  <a:extLst>
                    <a:ext uri="{FF2B5EF4-FFF2-40B4-BE49-F238E27FC236}">
                      <a16:creationId xmlns:a16="http://schemas.microsoft.com/office/drawing/2014/main" id="{85EC7C87-847A-461B-A29A-3BC97DF7A539}"/>
                    </a:ext>
                  </a:extLst>
                </p:cNvPr>
                <p:cNvCxnSpPr/>
                <p:nvPr/>
              </p:nvCxnSpPr>
              <p:spPr>
                <a:xfrm>
                  <a:off x="7018098" y="1785650"/>
                  <a:ext cx="213360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2" name="Connecteur droit 161">
                  <a:extLst>
                    <a:ext uri="{FF2B5EF4-FFF2-40B4-BE49-F238E27FC236}">
                      <a16:creationId xmlns:a16="http://schemas.microsoft.com/office/drawing/2014/main" id="{6A1AACE0-9C2B-447F-85BA-71F1B5EE65FD}"/>
                    </a:ext>
                  </a:extLst>
                </p:cNvPr>
                <p:cNvCxnSpPr/>
                <p:nvPr/>
              </p:nvCxnSpPr>
              <p:spPr>
                <a:xfrm>
                  <a:off x="7124778" y="1784184"/>
                  <a:ext cx="0" cy="183037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63" name="Groupe 162">
                  <a:extLst>
                    <a:ext uri="{FF2B5EF4-FFF2-40B4-BE49-F238E27FC236}">
                      <a16:creationId xmlns:a16="http://schemas.microsoft.com/office/drawing/2014/main" id="{CACC720C-8B77-4F99-8FD3-66D0150CC9C9}"/>
                    </a:ext>
                  </a:extLst>
                </p:cNvPr>
                <p:cNvGrpSpPr/>
                <p:nvPr/>
              </p:nvGrpSpPr>
              <p:grpSpPr>
                <a:xfrm rot="16200000">
                  <a:off x="7093145" y="1892175"/>
                  <a:ext cx="73531" cy="223624"/>
                  <a:chOff x="1538662" y="1143263"/>
                  <a:chExt cx="73531" cy="223624"/>
                </a:xfrm>
              </p:grpSpPr>
              <p:cxnSp>
                <p:nvCxnSpPr>
                  <p:cNvPr id="164" name="Connecteur droit 163">
                    <a:extLst>
                      <a:ext uri="{FF2B5EF4-FFF2-40B4-BE49-F238E27FC236}">
                        <a16:creationId xmlns:a16="http://schemas.microsoft.com/office/drawing/2014/main" id="{831CA5C3-B65E-43E5-AAED-CDC5AD05AD9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612193" y="1143263"/>
                    <a:ext cx="0" cy="223624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5" name="Connecteur droit 164">
                    <a:extLst>
                      <a:ext uri="{FF2B5EF4-FFF2-40B4-BE49-F238E27FC236}">
                        <a16:creationId xmlns:a16="http://schemas.microsoft.com/office/drawing/2014/main" id="{60C15BB9-6886-4943-9AD8-3F80EA42A7A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538662" y="1187124"/>
                    <a:ext cx="67873" cy="68396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6" name="Connecteur droit 165">
                    <a:extLst>
                      <a:ext uri="{FF2B5EF4-FFF2-40B4-BE49-F238E27FC236}">
                        <a16:creationId xmlns:a16="http://schemas.microsoft.com/office/drawing/2014/main" id="{449895E6-7E65-4CD1-A434-6272AA43FA3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541491" y="1238421"/>
                    <a:ext cx="67873" cy="68396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7" name="Connecteur droit 166">
                    <a:extLst>
                      <a:ext uri="{FF2B5EF4-FFF2-40B4-BE49-F238E27FC236}">
                        <a16:creationId xmlns:a16="http://schemas.microsoft.com/office/drawing/2014/main" id="{73114D24-15AC-4B56-8FE1-2AECC50568B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538662" y="1294328"/>
                    <a:ext cx="67873" cy="68396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168" name="Ellipse 167">
                <a:extLst>
                  <a:ext uri="{FF2B5EF4-FFF2-40B4-BE49-F238E27FC236}">
                    <a16:creationId xmlns:a16="http://schemas.microsoft.com/office/drawing/2014/main" id="{EDCA1A53-406C-454B-98C2-8A17BEE686D4}"/>
                  </a:ext>
                </a:extLst>
              </p:cNvPr>
              <p:cNvSpPr/>
              <p:nvPr/>
            </p:nvSpPr>
            <p:spPr>
              <a:xfrm>
                <a:off x="2572792" y="2272650"/>
                <a:ext cx="30412" cy="2861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sp>
            <p:nvSpPr>
              <p:cNvPr id="169" name="Ellipse 168">
                <a:extLst>
                  <a:ext uri="{FF2B5EF4-FFF2-40B4-BE49-F238E27FC236}">
                    <a16:creationId xmlns:a16="http://schemas.microsoft.com/office/drawing/2014/main" id="{0561199A-4532-4A35-ACBF-74CA542FBF65}"/>
                  </a:ext>
                </a:extLst>
              </p:cNvPr>
              <p:cNvSpPr/>
              <p:nvPr/>
            </p:nvSpPr>
            <p:spPr>
              <a:xfrm>
                <a:off x="3215499" y="2274011"/>
                <a:ext cx="30412" cy="2861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sp>
            <p:nvSpPr>
              <p:cNvPr id="170" name="Rectangle 169">
                <a:extLst>
                  <a:ext uri="{FF2B5EF4-FFF2-40B4-BE49-F238E27FC236}">
                    <a16:creationId xmlns:a16="http://schemas.microsoft.com/office/drawing/2014/main" id="{FD6D8934-D375-4C15-9603-F908E8FFCA26}"/>
                  </a:ext>
                </a:extLst>
              </p:cNvPr>
              <p:cNvSpPr/>
              <p:nvPr/>
            </p:nvSpPr>
            <p:spPr>
              <a:xfrm>
                <a:off x="1454007" y="2215003"/>
                <a:ext cx="369965" cy="118015"/>
              </a:xfrm>
              <a:prstGeom prst="rect">
                <a:avLst/>
              </a:prstGeom>
              <a:solidFill>
                <a:schemeClr val="bg1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cxnSp>
            <p:nvCxnSpPr>
              <p:cNvPr id="171" name="Connecteur droit 170">
                <a:extLst>
                  <a:ext uri="{FF2B5EF4-FFF2-40B4-BE49-F238E27FC236}">
                    <a16:creationId xmlns:a16="http://schemas.microsoft.com/office/drawing/2014/main" id="{451441A7-EA30-426E-8BCD-705EE4D9E9E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83988" y="2274010"/>
                <a:ext cx="265316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2" name="Rectangle 171">
                <a:extLst>
                  <a:ext uri="{FF2B5EF4-FFF2-40B4-BE49-F238E27FC236}">
                    <a16:creationId xmlns:a16="http://schemas.microsoft.com/office/drawing/2014/main" id="{B965BD3D-F4FF-4ADB-BEFE-E11CC61C7C94}"/>
                  </a:ext>
                </a:extLst>
              </p:cNvPr>
              <p:cNvSpPr/>
              <p:nvPr/>
            </p:nvSpPr>
            <p:spPr>
              <a:xfrm>
                <a:off x="2089287" y="2215003"/>
                <a:ext cx="369965" cy="118015"/>
              </a:xfrm>
              <a:prstGeom prst="rect">
                <a:avLst/>
              </a:prstGeom>
              <a:solidFill>
                <a:schemeClr val="bg1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cxnSp>
            <p:nvCxnSpPr>
              <p:cNvPr id="173" name="Connecteur droit 172">
                <a:extLst>
                  <a:ext uri="{FF2B5EF4-FFF2-40B4-BE49-F238E27FC236}">
                    <a16:creationId xmlns:a16="http://schemas.microsoft.com/office/drawing/2014/main" id="{94BD5B8B-B99C-4360-9BE6-F3DE6F83D102}"/>
                  </a:ext>
                </a:extLst>
              </p:cNvPr>
              <p:cNvCxnSpPr>
                <a:cxnSpLocks/>
                <a:stCxn id="170" idx="3"/>
                <a:endCxn id="172" idx="1"/>
              </p:cNvCxnSpPr>
              <p:nvPr/>
            </p:nvCxnSpPr>
            <p:spPr>
              <a:xfrm>
                <a:off x="1823972" y="2274010"/>
                <a:ext cx="265315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74" name="Groupe 173">
                <a:extLst>
                  <a:ext uri="{FF2B5EF4-FFF2-40B4-BE49-F238E27FC236}">
                    <a16:creationId xmlns:a16="http://schemas.microsoft.com/office/drawing/2014/main" id="{22715E08-1DC8-4EEF-81FA-5EE0CDFEE054}"/>
                  </a:ext>
                </a:extLst>
              </p:cNvPr>
              <p:cNvGrpSpPr/>
              <p:nvPr/>
            </p:nvGrpSpPr>
            <p:grpSpPr>
              <a:xfrm>
                <a:off x="1891588" y="2275630"/>
                <a:ext cx="148753" cy="319463"/>
                <a:chOff x="7018098" y="1530389"/>
                <a:chExt cx="223625" cy="510363"/>
              </a:xfrm>
            </p:grpSpPr>
            <p:cxnSp>
              <p:nvCxnSpPr>
                <p:cNvPr id="175" name="Connecteur droit 174">
                  <a:extLst>
                    <a:ext uri="{FF2B5EF4-FFF2-40B4-BE49-F238E27FC236}">
                      <a16:creationId xmlns:a16="http://schemas.microsoft.com/office/drawing/2014/main" id="{C6AFF07C-A57C-4155-9AB1-0D7AE958C0BD}"/>
                    </a:ext>
                  </a:extLst>
                </p:cNvPr>
                <p:cNvCxnSpPr/>
                <p:nvPr/>
              </p:nvCxnSpPr>
              <p:spPr>
                <a:xfrm>
                  <a:off x="7124778" y="1530389"/>
                  <a:ext cx="0" cy="183037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6" name="Connecteur droit 175">
                  <a:extLst>
                    <a:ext uri="{FF2B5EF4-FFF2-40B4-BE49-F238E27FC236}">
                      <a16:creationId xmlns:a16="http://schemas.microsoft.com/office/drawing/2014/main" id="{4D3A6974-C190-4E52-A291-15646C580A99}"/>
                    </a:ext>
                  </a:extLst>
                </p:cNvPr>
                <p:cNvCxnSpPr/>
                <p:nvPr/>
              </p:nvCxnSpPr>
              <p:spPr>
                <a:xfrm>
                  <a:off x="7018098" y="1713426"/>
                  <a:ext cx="213360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7" name="Connecteur droit 176">
                  <a:extLst>
                    <a:ext uri="{FF2B5EF4-FFF2-40B4-BE49-F238E27FC236}">
                      <a16:creationId xmlns:a16="http://schemas.microsoft.com/office/drawing/2014/main" id="{F16961A8-FA70-41FA-AF8A-5F6E6D041FDA}"/>
                    </a:ext>
                  </a:extLst>
                </p:cNvPr>
                <p:cNvCxnSpPr/>
                <p:nvPr/>
              </p:nvCxnSpPr>
              <p:spPr>
                <a:xfrm>
                  <a:off x="7018098" y="1785650"/>
                  <a:ext cx="213360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8" name="Connecteur droit 177">
                  <a:extLst>
                    <a:ext uri="{FF2B5EF4-FFF2-40B4-BE49-F238E27FC236}">
                      <a16:creationId xmlns:a16="http://schemas.microsoft.com/office/drawing/2014/main" id="{F62A44B7-9160-4513-AF4E-0A17CF15F595}"/>
                    </a:ext>
                  </a:extLst>
                </p:cNvPr>
                <p:cNvCxnSpPr/>
                <p:nvPr/>
              </p:nvCxnSpPr>
              <p:spPr>
                <a:xfrm>
                  <a:off x="7124778" y="1784184"/>
                  <a:ext cx="0" cy="183037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79" name="Groupe 178">
                  <a:extLst>
                    <a:ext uri="{FF2B5EF4-FFF2-40B4-BE49-F238E27FC236}">
                      <a16:creationId xmlns:a16="http://schemas.microsoft.com/office/drawing/2014/main" id="{FC878B2A-3047-463F-8AE0-5AA32F4D857C}"/>
                    </a:ext>
                  </a:extLst>
                </p:cNvPr>
                <p:cNvGrpSpPr/>
                <p:nvPr/>
              </p:nvGrpSpPr>
              <p:grpSpPr>
                <a:xfrm rot="16200000">
                  <a:off x="7093145" y="1892175"/>
                  <a:ext cx="73531" cy="223624"/>
                  <a:chOff x="1538662" y="1143263"/>
                  <a:chExt cx="73531" cy="223624"/>
                </a:xfrm>
              </p:grpSpPr>
              <p:cxnSp>
                <p:nvCxnSpPr>
                  <p:cNvPr id="180" name="Connecteur droit 179">
                    <a:extLst>
                      <a:ext uri="{FF2B5EF4-FFF2-40B4-BE49-F238E27FC236}">
                        <a16:creationId xmlns:a16="http://schemas.microsoft.com/office/drawing/2014/main" id="{72D1FB35-FD2A-40EA-9513-2320F9AD0A2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612193" y="1143263"/>
                    <a:ext cx="0" cy="223624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1" name="Connecteur droit 180">
                    <a:extLst>
                      <a:ext uri="{FF2B5EF4-FFF2-40B4-BE49-F238E27FC236}">
                        <a16:creationId xmlns:a16="http://schemas.microsoft.com/office/drawing/2014/main" id="{6453DECB-E7A1-4D9D-B007-9DE8BC4A770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538662" y="1187124"/>
                    <a:ext cx="67873" cy="68396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2" name="Connecteur droit 181">
                    <a:extLst>
                      <a:ext uri="{FF2B5EF4-FFF2-40B4-BE49-F238E27FC236}">
                        <a16:creationId xmlns:a16="http://schemas.microsoft.com/office/drawing/2014/main" id="{0813747D-D1A7-434C-8121-38F54B71CEA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541491" y="1238421"/>
                    <a:ext cx="67873" cy="68396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3" name="Connecteur droit 182">
                    <a:extLst>
                      <a:ext uri="{FF2B5EF4-FFF2-40B4-BE49-F238E27FC236}">
                        <a16:creationId xmlns:a16="http://schemas.microsoft.com/office/drawing/2014/main" id="{BFD1D394-97F8-4844-8C8C-5C4C268F71E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538662" y="1294328"/>
                    <a:ext cx="67873" cy="68396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184" name="Ellipse 183">
                <a:extLst>
                  <a:ext uri="{FF2B5EF4-FFF2-40B4-BE49-F238E27FC236}">
                    <a16:creationId xmlns:a16="http://schemas.microsoft.com/office/drawing/2014/main" id="{C9DA6697-C551-4A6A-9889-239F0F7B0417}"/>
                  </a:ext>
                </a:extLst>
              </p:cNvPr>
              <p:cNvSpPr/>
              <p:nvPr/>
            </p:nvSpPr>
            <p:spPr>
              <a:xfrm>
                <a:off x="1304637" y="2260024"/>
                <a:ext cx="30412" cy="2861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sp>
            <p:nvSpPr>
              <p:cNvPr id="185" name="Ellipse 184">
                <a:extLst>
                  <a:ext uri="{FF2B5EF4-FFF2-40B4-BE49-F238E27FC236}">
                    <a16:creationId xmlns:a16="http://schemas.microsoft.com/office/drawing/2014/main" id="{87521C89-1F1F-4192-B7DB-FB93BAF51BA1}"/>
                  </a:ext>
                </a:extLst>
              </p:cNvPr>
              <p:cNvSpPr/>
              <p:nvPr/>
            </p:nvSpPr>
            <p:spPr>
              <a:xfrm>
                <a:off x="1947344" y="2261385"/>
                <a:ext cx="30412" cy="2861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6" name="ZoneTexte 285">
                  <a:extLst>
                    <a:ext uri="{FF2B5EF4-FFF2-40B4-BE49-F238E27FC236}">
                      <a16:creationId xmlns:a16="http://schemas.microsoft.com/office/drawing/2014/main" id="{AC87C800-7126-456D-81BB-DC4ADF90FE12}"/>
                    </a:ext>
                  </a:extLst>
                </p:cNvPr>
                <p:cNvSpPr txBox="1"/>
                <p:nvPr/>
              </p:nvSpPr>
              <p:spPr>
                <a:xfrm>
                  <a:off x="385811" y="2376847"/>
                  <a:ext cx="245129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CH" sz="1200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CH" sz="120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fr-CH" sz="120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fr-CH" sz="1200" dirty="0"/>
                </a:p>
              </p:txBody>
            </p:sp>
          </mc:Choice>
          <mc:Fallback xmlns="">
            <p:sp>
              <p:nvSpPr>
                <p:cNvPr id="286" name="ZoneTexte 285">
                  <a:extLst>
                    <a:ext uri="{FF2B5EF4-FFF2-40B4-BE49-F238E27FC236}">
                      <a16:creationId xmlns:a16="http://schemas.microsoft.com/office/drawing/2014/main" id="{AC87C800-7126-456D-81BB-DC4ADF90FE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5811" y="2376847"/>
                  <a:ext cx="245129" cy="276999"/>
                </a:xfrm>
                <a:prstGeom prst="rect">
                  <a:avLst/>
                </a:prstGeom>
                <a:blipFill>
                  <a:blip r:embed="rId2"/>
                  <a:stretch>
                    <a:fillRect r="-7500"/>
                  </a:stretch>
                </a:blipFill>
              </p:spPr>
              <p:txBody>
                <a:bodyPr/>
                <a:lstStyle/>
                <a:p>
                  <a:r>
                    <a:rPr lang="fr-CH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87" name="Groupe 286">
              <a:extLst>
                <a:ext uri="{FF2B5EF4-FFF2-40B4-BE49-F238E27FC236}">
                  <a16:creationId xmlns:a16="http://schemas.microsoft.com/office/drawing/2014/main" id="{EC982C57-C319-4E6A-8C3B-6EB26F2CF91A}"/>
                </a:ext>
              </a:extLst>
            </p:cNvPr>
            <p:cNvGrpSpPr/>
            <p:nvPr/>
          </p:nvGrpSpPr>
          <p:grpSpPr>
            <a:xfrm>
              <a:off x="771309" y="2365906"/>
              <a:ext cx="404377" cy="246221"/>
              <a:chOff x="1315720" y="803111"/>
              <a:chExt cx="404377" cy="246221"/>
            </a:xfrm>
          </p:grpSpPr>
          <p:cxnSp>
            <p:nvCxnSpPr>
              <p:cNvPr id="288" name="Connecteur droit avec flèche 287">
                <a:extLst>
                  <a:ext uri="{FF2B5EF4-FFF2-40B4-BE49-F238E27FC236}">
                    <a16:creationId xmlns:a16="http://schemas.microsoft.com/office/drawing/2014/main" id="{6B7EF658-6086-4AD1-894D-2FC5DAF06D8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15720" y="851131"/>
                <a:ext cx="404377" cy="0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9" name="ZoneTexte 288">
                <a:extLst>
                  <a:ext uri="{FF2B5EF4-FFF2-40B4-BE49-F238E27FC236}">
                    <a16:creationId xmlns:a16="http://schemas.microsoft.com/office/drawing/2014/main" id="{35E94EB1-A3C4-4C29-9476-CCEFBE621265}"/>
                  </a:ext>
                </a:extLst>
              </p:cNvPr>
              <p:cNvSpPr txBox="1"/>
              <p:nvPr/>
            </p:nvSpPr>
            <p:spPr>
              <a:xfrm>
                <a:off x="1375125" y="803111"/>
                <a:ext cx="25039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CH" sz="1000" dirty="0"/>
                  <a:t>0</a:t>
                </a:r>
              </a:p>
            </p:txBody>
          </p:sp>
        </p:grpSp>
        <p:grpSp>
          <p:nvGrpSpPr>
            <p:cNvPr id="294" name="Groupe 293">
              <a:extLst>
                <a:ext uri="{FF2B5EF4-FFF2-40B4-BE49-F238E27FC236}">
                  <a16:creationId xmlns:a16="http://schemas.microsoft.com/office/drawing/2014/main" id="{9C2A0CA1-C392-4547-85C1-634EC638FA8A}"/>
                </a:ext>
              </a:extLst>
            </p:cNvPr>
            <p:cNvGrpSpPr/>
            <p:nvPr/>
          </p:nvGrpSpPr>
          <p:grpSpPr>
            <a:xfrm>
              <a:off x="1421812" y="2376847"/>
              <a:ext cx="404377" cy="246221"/>
              <a:chOff x="1315720" y="803111"/>
              <a:chExt cx="404377" cy="246221"/>
            </a:xfrm>
          </p:grpSpPr>
          <p:cxnSp>
            <p:nvCxnSpPr>
              <p:cNvPr id="295" name="Connecteur droit avec flèche 294">
                <a:extLst>
                  <a:ext uri="{FF2B5EF4-FFF2-40B4-BE49-F238E27FC236}">
                    <a16:creationId xmlns:a16="http://schemas.microsoft.com/office/drawing/2014/main" id="{507D21F0-042C-476C-85AB-6A2D36540D9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15720" y="851131"/>
                <a:ext cx="404377" cy="0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6" name="ZoneTexte 295">
                <a:extLst>
                  <a:ext uri="{FF2B5EF4-FFF2-40B4-BE49-F238E27FC236}">
                    <a16:creationId xmlns:a16="http://schemas.microsoft.com/office/drawing/2014/main" id="{9BD4BB7E-2C45-447C-B85F-903572FDBB3D}"/>
                  </a:ext>
                </a:extLst>
              </p:cNvPr>
              <p:cNvSpPr txBox="1"/>
              <p:nvPr/>
            </p:nvSpPr>
            <p:spPr>
              <a:xfrm>
                <a:off x="1375125" y="803111"/>
                <a:ext cx="25039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CH" sz="1000" dirty="0"/>
                  <a:t>1</a:t>
                </a:r>
              </a:p>
            </p:txBody>
          </p:sp>
        </p:grpSp>
        <p:grpSp>
          <p:nvGrpSpPr>
            <p:cNvPr id="297" name="Groupe 296">
              <a:extLst>
                <a:ext uri="{FF2B5EF4-FFF2-40B4-BE49-F238E27FC236}">
                  <a16:creationId xmlns:a16="http://schemas.microsoft.com/office/drawing/2014/main" id="{19714139-A1E1-4EAF-9859-921203FC9327}"/>
                </a:ext>
              </a:extLst>
            </p:cNvPr>
            <p:cNvGrpSpPr/>
            <p:nvPr/>
          </p:nvGrpSpPr>
          <p:grpSpPr>
            <a:xfrm>
              <a:off x="2062688" y="2382759"/>
              <a:ext cx="404377" cy="246221"/>
              <a:chOff x="1315720" y="803111"/>
              <a:chExt cx="404377" cy="246221"/>
            </a:xfrm>
          </p:grpSpPr>
          <p:cxnSp>
            <p:nvCxnSpPr>
              <p:cNvPr id="298" name="Connecteur droit avec flèche 297">
                <a:extLst>
                  <a:ext uri="{FF2B5EF4-FFF2-40B4-BE49-F238E27FC236}">
                    <a16:creationId xmlns:a16="http://schemas.microsoft.com/office/drawing/2014/main" id="{A17C6CB6-1E6F-4A83-9468-A9265E02CE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15720" y="851131"/>
                <a:ext cx="404377" cy="0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9" name="ZoneTexte 298">
                <a:extLst>
                  <a:ext uri="{FF2B5EF4-FFF2-40B4-BE49-F238E27FC236}">
                    <a16:creationId xmlns:a16="http://schemas.microsoft.com/office/drawing/2014/main" id="{B02309C9-4BCE-43AE-AEE8-AF1476376316}"/>
                  </a:ext>
                </a:extLst>
              </p:cNvPr>
              <p:cNvSpPr txBox="1"/>
              <p:nvPr/>
            </p:nvSpPr>
            <p:spPr>
              <a:xfrm>
                <a:off x="1375125" y="803111"/>
                <a:ext cx="25039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CH" sz="1000" dirty="0"/>
                  <a:t>2</a:t>
                </a:r>
              </a:p>
            </p:txBody>
          </p:sp>
        </p:grpSp>
        <p:grpSp>
          <p:nvGrpSpPr>
            <p:cNvPr id="300" name="Groupe 299">
              <a:extLst>
                <a:ext uri="{FF2B5EF4-FFF2-40B4-BE49-F238E27FC236}">
                  <a16:creationId xmlns:a16="http://schemas.microsoft.com/office/drawing/2014/main" id="{21A7D91E-1C50-46E4-AA8A-8CD2BECCC8F2}"/>
                </a:ext>
              </a:extLst>
            </p:cNvPr>
            <p:cNvGrpSpPr/>
            <p:nvPr/>
          </p:nvGrpSpPr>
          <p:grpSpPr>
            <a:xfrm>
              <a:off x="2710162" y="2389549"/>
              <a:ext cx="404377" cy="246221"/>
              <a:chOff x="1315720" y="803111"/>
              <a:chExt cx="404377" cy="246221"/>
            </a:xfrm>
          </p:grpSpPr>
          <p:cxnSp>
            <p:nvCxnSpPr>
              <p:cNvPr id="301" name="Connecteur droit avec flèche 300">
                <a:extLst>
                  <a:ext uri="{FF2B5EF4-FFF2-40B4-BE49-F238E27FC236}">
                    <a16:creationId xmlns:a16="http://schemas.microsoft.com/office/drawing/2014/main" id="{780B0A5B-5B2F-4BCE-A814-E070AD2DBA2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15720" y="851131"/>
                <a:ext cx="404377" cy="0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2" name="ZoneTexte 301">
                <a:extLst>
                  <a:ext uri="{FF2B5EF4-FFF2-40B4-BE49-F238E27FC236}">
                    <a16:creationId xmlns:a16="http://schemas.microsoft.com/office/drawing/2014/main" id="{9C6E1C60-1F5A-4324-9AB9-F23605A0C0D1}"/>
                  </a:ext>
                </a:extLst>
              </p:cNvPr>
              <p:cNvSpPr txBox="1"/>
              <p:nvPr/>
            </p:nvSpPr>
            <p:spPr>
              <a:xfrm>
                <a:off x="1375125" y="803111"/>
                <a:ext cx="25039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CH" sz="1000" dirty="0"/>
                  <a:t>3</a:t>
                </a:r>
              </a:p>
            </p:txBody>
          </p:sp>
        </p:grpSp>
        <p:grpSp>
          <p:nvGrpSpPr>
            <p:cNvPr id="303" name="Groupe 302">
              <a:extLst>
                <a:ext uri="{FF2B5EF4-FFF2-40B4-BE49-F238E27FC236}">
                  <a16:creationId xmlns:a16="http://schemas.microsoft.com/office/drawing/2014/main" id="{9A8478F2-1C10-4C27-B6E3-DF7DD9732A42}"/>
                </a:ext>
              </a:extLst>
            </p:cNvPr>
            <p:cNvGrpSpPr/>
            <p:nvPr/>
          </p:nvGrpSpPr>
          <p:grpSpPr>
            <a:xfrm>
              <a:off x="3356368" y="2374456"/>
              <a:ext cx="404377" cy="246221"/>
              <a:chOff x="1315720" y="803111"/>
              <a:chExt cx="404377" cy="246221"/>
            </a:xfrm>
          </p:grpSpPr>
          <p:cxnSp>
            <p:nvCxnSpPr>
              <p:cNvPr id="304" name="Connecteur droit avec flèche 303">
                <a:extLst>
                  <a:ext uri="{FF2B5EF4-FFF2-40B4-BE49-F238E27FC236}">
                    <a16:creationId xmlns:a16="http://schemas.microsoft.com/office/drawing/2014/main" id="{7CFAE45D-F2EA-4CF3-86E5-6C0D82717C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15720" y="851131"/>
                <a:ext cx="404377" cy="0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5" name="ZoneTexte 304">
                <a:extLst>
                  <a:ext uri="{FF2B5EF4-FFF2-40B4-BE49-F238E27FC236}">
                    <a16:creationId xmlns:a16="http://schemas.microsoft.com/office/drawing/2014/main" id="{EAE8A3B2-7350-445D-B4B9-3B2A0AEFB561}"/>
                  </a:ext>
                </a:extLst>
              </p:cNvPr>
              <p:cNvSpPr txBox="1"/>
              <p:nvPr/>
            </p:nvSpPr>
            <p:spPr>
              <a:xfrm>
                <a:off x="1375125" y="803111"/>
                <a:ext cx="25039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CH" sz="1000" dirty="0"/>
                  <a:t>4</a:t>
                </a:r>
              </a:p>
            </p:txBody>
          </p:sp>
        </p:grpSp>
        <p:grpSp>
          <p:nvGrpSpPr>
            <p:cNvPr id="306" name="Groupe 305">
              <a:extLst>
                <a:ext uri="{FF2B5EF4-FFF2-40B4-BE49-F238E27FC236}">
                  <a16:creationId xmlns:a16="http://schemas.microsoft.com/office/drawing/2014/main" id="{77AD110B-E987-4859-BF77-5E59FFD9A916}"/>
                </a:ext>
              </a:extLst>
            </p:cNvPr>
            <p:cNvGrpSpPr/>
            <p:nvPr/>
          </p:nvGrpSpPr>
          <p:grpSpPr>
            <a:xfrm>
              <a:off x="3986201" y="2402828"/>
              <a:ext cx="404377" cy="246221"/>
              <a:chOff x="1315720" y="803111"/>
              <a:chExt cx="404377" cy="246221"/>
            </a:xfrm>
          </p:grpSpPr>
          <p:cxnSp>
            <p:nvCxnSpPr>
              <p:cNvPr id="307" name="Connecteur droit avec flèche 306">
                <a:extLst>
                  <a:ext uri="{FF2B5EF4-FFF2-40B4-BE49-F238E27FC236}">
                    <a16:creationId xmlns:a16="http://schemas.microsoft.com/office/drawing/2014/main" id="{10124743-D4F6-456E-9B9C-F4AA2AA2E80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15720" y="851131"/>
                <a:ext cx="404377" cy="0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8" name="ZoneTexte 307">
                <a:extLst>
                  <a:ext uri="{FF2B5EF4-FFF2-40B4-BE49-F238E27FC236}">
                    <a16:creationId xmlns:a16="http://schemas.microsoft.com/office/drawing/2014/main" id="{CD509ABD-8BDC-4440-A653-72CED3E4C6E5}"/>
                  </a:ext>
                </a:extLst>
              </p:cNvPr>
              <p:cNvSpPr txBox="1"/>
              <p:nvPr/>
            </p:nvSpPr>
            <p:spPr>
              <a:xfrm>
                <a:off x="1375125" y="803111"/>
                <a:ext cx="25039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CH" sz="1000" dirty="0"/>
                  <a:t>5</a:t>
                </a:r>
              </a:p>
            </p:txBody>
          </p:sp>
        </p:grpSp>
        <p:grpSp>
          <p:nvGrpSpPr>
            <p:cNvPr id="309" name="Groupe 308">
              <a:extLst>
                <a:ext uri="{FF2B5EF4-FFF2-40B4-BE49-F238E27FC236}">
                  <a16:creationId xmlns:a16="http://schemas.microsoft.com/office/drawing/2014/main" id="{B7303462-717B-4AFD-A5F3-3BD0BA45F86F}"/>
                </a:ext>
              </a:extLst>
            </p:cNvPr>
            <p:cNvGrpSpPr/>
            <p:nvPr/>
          </p:nvGrpSpPr>
          <p:grpSpPr>
            <a:xfrm>
              <a:off x="4617620" y="2381295"/>
              <a:ext cx="404377" cy="246221"/>
              <a:chOff x="1315720" y="803111"/>
              <a:chExt cx="404377" cy="246221"/>
            </a:xfrm>
          </p:grpSpPr>
          <p:cxnSp>
            <p:nvCxnSpPr>
              <p:cNvPr id="310" name="Connecteur droit avec flèche 309">
                <a:extLst>
                  <a:ext uri="{FF2B5EF4-FFF2-40B4-BE49-F238E27FC236}">
                    <a16:creationId xmlns:a16="http://schemas.microsoft.com/office/drawing/2014/main" id="{0BAAEB5C-A0B2-4C9B-9F95-681BD7C151A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15720" y="851131"/>
                <a:ext cx="404377" cy="0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1" name="ZoneTexte 310">
                <a:extLst>
                  <a:ext uri="{FF2B5EF4-FFF2-40B4-BE49-F238E27FC236}">
                    <a16:creationId xmlns:a16="http://schemas.microsoft.com/office/drawing/2014/main" id="{AEE3ACCD-B7AA-4CE3-9D90-126DA9B0B5FA}"/>
                  </a:ext>
                </a:extLst>
              </p:cNvPr>
              <p:cNvSpPr txBox="1"/>
              <p:nvPr/>
            </p:nvSpPr>
            <p:spPr>
              <a:xfrm>
                <a:off x="1375125" y="803111"/>
                <a:ext cx="25039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CH" sz="1000" dirty="0"/>
                  <a:t>6</a:t>
                </a:r>
              </a:p>
            </p:txBody>
          </p:sp>
        </p:grpSp>
        <p:grpSp>
          <p:nvGrpSpPr>
            <p:cNvPr id="312" name="Groupe 311">
              <a:extLst>
                <a:ext uri="{FF2B5EF4-FFF2-40B4-BE49-F238E27FC236}">
                  <a16:creationId xmlns:a16="http://schemas.microsoft.com/office/drawing/2014/main" id="{B7E51664-76D6-43AF-8E11-E59784EAF812}"/>
                </a:ext>
              </a:extLst>
            </p:cNvPr>
            <p:cNvGrpSpPr/>
            <p:nvPr/>
          </p:nvGrpSpPr>
          <p:grpSpPr>
            <a:xfrm>
              <a:off x="5233842" y="2365906"/>
              <a:ext cx="404377" cy="246221"/>
              <a:chOff x="1315720" y="803111"/>
              <a:chExt cx="404377" cy="246221"/>
            </a:xfrm>
          </p:grpSpPr>
          <p:cxnSp>
            <p:nvCxnSpPr>
              <p:cNvPr id="313" name="Connecteur droit avec flèche 312">
                <a:extLst>
                  <a:ext uri="{FF2B5EF4-FFF2-40B4-BE49-F238E27FC236}">
                    <a16:creationId xmlns:a16="http://schemas.microsoft.com/office/drawing/2014/main" id="{943FA97E-3F50-443B-B6A9-32A473807FE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15720" y="851131"/>
                <a:ext cx="404377" cy="0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4" name="ZoneTexte 313">
                <a:extLst>
                  <a:ext uri="{FF2B5EF4-FFF2-40B4-BE49-F238E27FC236}">
                    <a16:creationId xmlns:a16="http://schemas.microsoft.com/office/drawing/2014/main" id="{74B0A36C-140B-45E6-9F03-C79ACDAE00D7}"/>
                  </a:ext>
                </a:extLst>
              </p:cNvPr>
              <p:cNvSpPr txBox="1"/>
              <p:nvPr/>
            </p:nvSpPr>
            <p:spPr>
              <a:xfrm>
                <a:off x="1375125" y="803111"/>
                <a:ext cx="25039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CH" sz="1000" dirty="0"/>
                  <a:t>7</a:t>
                </a:r>
              </a:p>
            </p:txBody>
          </p:sp>
        </p:grpSp>
        <p:grpSp>
          <p:nvGrpSpPr>
            <p:cNvPr id="315" name="Groupe 314">
              <a:extLst>
                <a:ext uri="{FF2B5EF4-FFF2-40B4-BE49-F238E27FC236}">
                  <a16:creationId xmlns:a16="http://schemas.microsoft.com/office/drawing/2014/main" id="{2CE33E44-2B8D-46DC-BDB3-A5B5E6FD1886}"/>
                </a:ext>
              </a:extLst>
            </p:cNvPr>
            <p:cNvGrpSpPr/>
            <p:nvPr/>
          </p:nvGrpSpPr>
          <p:grpSpPr>
            <a:xfrm>
              <a:off x="5921852" y="2374455"/>
              <a:ext cx="404377" cy="246221"/>
              <a:chOff x="1315720" y="803111"/>
              <a:chExt cx="404377" cy="246221"/>
            </a:xfrm>
          </p:grpSpPr>
          <p:cxnSp>
            <p:nvCxnSpPr>
              <p:cNvPr id="316" name="Connecteur droit avec flèche 315">
                <a:extLst>
                  <a:ext uri="{FF2B5EF4-FFF2-40B4-BE49-F238E27FC236}">
                    <a16:creationId xmlns:a16="http://schemas.microsoft.com/office/drawing/2014/main" id="{4B6467C1-79F2-43FE-80B3-DAB7D51BB0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15720" y="851131"/>
                <a:ext cx="404377" cy="0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7" name="ZoneTexte 316">
                <a:extLst>
                  <a:ext uri="{FF2B5EF4-FFF2-40B4-BE49-F238E27FC236}">
                    <a16:creationId xmlns:a16="http://schemas.microsoft.com/office/drawing/2014/main" id="{E2C933F5-3BF0-4CF0-9B54-B085C3AA8F76}"/>
                  </a:ext>
                </a:extLst>
              </p:cNvPr>
              <p:cNvSpPr txBox="1"/>
              <p:nvPr/>
            </p:nvSpPr>
            <p:spPr>
              <a:xfrm>
                <a:off x="1375125" y="803111"/>
                <a:ext cx="25039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CH" sz="1000" dirty="0"/>
                  <a:t>8</a:t>
                </a:r>
              </a:p>
            </p:txBody>
          </p:sp>
        </p:grpSp>
        <p:grpSp>
          <p:nvGrpSpPr>
            <p:cNvPr id="318" name="Groupe 317">
              <a:extLst>
                <a:ext uri="{FF2B5EF4-FFF2-40B4-BE49-F238E27FC236}">
                  <a16:creationId xmlns:a16="http://schemas.microsoft.com/office/drawing/2014/main" id="{42BFFBD4-1363-4C5F-B6AD-6C600D05D0AA}"/>
                </a:ext>
              </a:extLst>
            </p:cNvPr>
            <p:cNvGrpSpPr/>
            <p:nvPr/>
          </p:nvGrpSpPr>
          <p:grpSpPr>
            <a:xfrm>
              <a:off x="6543455" y="2381295"/>
              <a:ext cx="404377" cy="246221"/>
              <a:chOff x="1315720" y="803111"/>
              <a:chExt cx="404377" cy="246221"/>
            </a:xfrm>
          </p:grpSpPr>
          <p:cxnSp>
            <p:nvCxnSpPr>
              <p:cNvPr id="319" name="Connecteur droit avec flèche 318">
                <a:extLst>
                  <a:ext uri="{FF2B5EF4-FFF2-40B4-BE49-F238E27FC236}">
                    <a16:creationId xmlns:a16="http://schemas.microsoft.com/office/drawing/2014/main" id="{5F70B78F-48D9-419C-8A83-CA825DCC9D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15720" y="851131"/>
                <a:ext cx="404377" cy="0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0" name="ZoneTexte 319">
                <a:extLst>
                  <a:ext uri="{FF2B5EF4-FFF2-40B4-BE49-F238E27FC236}">
                    <a16:creationId xmlns:a16="http://schemas.microsoft.com/office/drawing/2014/main" id="{94FB6FFD-061D-4EB1-987D-B3A4C148DFE6}"/>
                  </a:ext>
                </a:extLst>
              </p:cNvPr>
              <p:cNvSpPr txBox="1"/>
              <p:nvPr/>
            </p:nvSpPr>
            <p:spPr>
              <a:xfrm>
                <a:off x="1375125" y="803111"/>
                <a:ext cx="25039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CH" sz="1000" dirty="0"/>
                  <a:t>9</a:t>
                </a:r>
              </a:p>
            </p:txBody>
          </p:sp>
        </p:grpSp>
        <p:grpSp>
          <p:nvGrpSpPr>
            <p:cNvPr id="321" name="Groupe 320">
              <a:extLst>
                <a:ext uri="{FF2B5EF4-FFF2-40B4-BE49-F238E27FC236}">
                  <a16:creationId xmlns:a16="http://schemas.microsoft.com/office/drawing/2014/main" id="{1930E71B-D08D-465B-92DC-F9310DD54CD4}"/>
                </a:ext>
              </a:extLst>
            </p:cNvPr>
            <p:cNvGrpSpPr/>
            <p:nvPr/>
          </p:nvGrpSpPr>
          <p:grpSpPr>
            <a:xfrm>
              <a:off x="7184912" y="2381294"/>
              <a:ext cx="404377" cy="246221"/>
              <a:chOff x="1315720" y="803111"/>
              <a:chExt cx="404377" cy="246221"/>
            </a:xfrm>
          </p:grpSpPr>
          <p:cxnSp>
            <p:nvCxnSpPr>
              <p:cNvPr id="322" name="Connecteur droit avec flèche 321">
                <a:extLst>
                  <a:ext uri="{FF2B5EF4-FFF2-40B4-BE49-F238E27FC236}">
                    <a16:creationId xmlns:a16="http://schemas.microsoft.com/office/drawing/2014/main" id="{661AC432-9C0B-4DDE-AE5C-66623A6F0F9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15720" y="851131"/>
                <a:ext cx="404377" cy="0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3" name="ZoneTexte 322">
                <a:extLst>
                  <a:ext uri="{FF2B5EF4-FFF2-40B4-BE49-F238E27FC236}">
                    <a16:creationId xmlns:a16="http://schemas.microsoft.com/office/drawing/2014/main" id="{5667342B-74C8-4ECF-B12D-10A9D1E7106B}"/>
                  </a:ext>
                </a:extLst>
              </p:cNvPr>
              <p:cNvSpPr txBox="1"/>
              <p:nvPr/>
            </p:nvSpPr>
            <p:spPr>
              <a:xfrm>
                <a:off x="1375124" y="803111"/>
                <a:ext cx="33480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CH" sz="1000" dirty="0"/>
                  <a:t>10</a:t>
                </a:r>
              </a:p>
            </p:txBody>
          </p:sp>
        </p:grpSp>
        <p:sp>
          <p:nvSpPr>
            <p:cNvPr id="324" name="ZoneTexte 323">
              <a:extLst>
                <a:ext uri="{FF2B5EF4-FFF2-40B4-BE49-F238E27FC236}">
                  <a16:creationId xmlns:a16="http://schemas.microsoft.com/office/drawing/2014/main" id="{13F30D7A-F066-4CF5-8B8D-16B2F577CE89}"/>
                </a:ext>
              </a:extLst>
            </p:cNvPr>
            <p:cNvSpPr txBox="1"/>
            <p:nvPr/>
          </p:nvSpPr>
          <p:spPr>
            <a:xfrm>
              <a:off x="1208542" y="1948572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H" sz="1200" dirty="0"/>
                <a:t>0</a:t>
              </a:r>
            </a:p>
          </p:txBody>
        </p:sp>
        <p:sp>
          <p:nvSpPr>
            <p:cNvPr id="325" name="ZoneTexte 324">
              <a:extLst>
                <a:ext uri="{FF2B5EF4-FFF2-40B4-BE49-F238E27FC236}">
                  <a16:creationId xmlns:a16="http://schemas.microsoft.com/office/drawing/2014/main" id="{92DD95F3-F829-473B-BDB2-2ED887B060A0}"/>
                </a:ext>
              </a:extLst>
            </p:cNvPr>
            <p:cNvSpPr txBox="1"/>
            <p:nvPr/>
          </p:nvSpPr>
          <p:spPr>
            <a:xfrm>
              <a:off x="1835462" y="1948572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H" sz="1200" dirty="0"/>
                <a:t>1</a:t>
              </a:r>
            </a:p>
          </p:txBody>
        </p:sp>
        <p:sp>
          <p:nvSpPr>
            <p:cNvPr id="326" name="ZoneTexte 325">
              <a:extLst>
                <a:ext uri="{FF2B5EF4-FFF2-40B4-BE49-F238E27FC236}">
                  <a16:creationId xmlns:a16="http://schemas.microsoft.com/office/drawing/2014/main" id="{0A9036C0-1482-4872-9E69-F03C09C0988F}"/>
                </a:ext>
              </a:extLst>
            </p:cNvPr>
            <p:cNvSpPr txBox="1"/>
            <p:nvPr/>
          </p:nvSpPr>
          <p:spPr>
            <a:xfrm>
              <a:off x="2445894" y="1957841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H" sz="1200" dirty="0"/>
                <a:t>2</a:t>
              </a:r>
            </a:p>
          </p:txBody>
        </p:sp>
        <p:sp>
          <p:nvSpPr>
            <p:cNvPr id="327" name="ZoneTexte 326">
              <a:extLst>
                <a:ext uri="{FF2B5EF4-FFF2-40B4-BE49-F238E27FC236}">
                  <a16:creationId xmlns:a16="http://schemas.microsoft.com/office/drawing/2014/main" id="{392E66E1-400C-45B3-8BD8-F53FD9BE47A2}"/>
                </a:ext>
              </a:extLst>
            </p:cNvPr>
            <p:cNvSpPr txBox="1"/>
            <p:nvPr/>
          </p:nvSpPr>
          <p:spPr>
            <a:xfrm>
              <a:off x="3128623" y="1954111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H" sz="1200" dirty="0"/>
                <a:t>3</a:t>
              </a:r>
            </a:p>
          </p:txBody>
        </p:sp>
        <p:sp>
          <p:nvSpPr>
            <p:cNvPr id="328" name="ZoneTexte 327">
              <a:extLst>
                <a:ext uri="{FF2B5EF4-FFF2-40B4-BE49-F238E27FC236}">
                  <a16:creationId xmlns:a16="http://schemas.microsoft.com/office/drawing/2014/main" id="{41FEA70C-70F0-409D-A9DB-6E02330EA521}"/>
                </a:ext>
              </a:extLst>
            </p:cNvPr>
            <p:cNvSpPr txBox="1"/>
            <p:nvPr/>
          </p:nvSpPr>
          <p:spPr>
            <a:xfrm>
              <a:off x="3727103" y="1948572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H" sz="1200" dirty="0"/>
                <a:t>4</a:t>
              </a:r>
            </a:p>
          </p:txBody>
        </p:sp>
        <p:sp>
          <p:nvSpPr>
            <p:cNvPr id="329" name="ZoneTexte 328">
              <a:extLst>
                <a:ext uri="{FF2B5EF4-FFF2-40B4-BE49-F238E27FC236}">
                  <a16:creationId xmlns:a16="http://schemas.microsoft.com/office/drawing/2014/main" id="{B3A34CD2-FBB2-4AD9-B96A-F2E372D174D4}"/>
                </a:ext>
              </a:extLst>
            </p:cNvPr>
            <p:cNvSpPr txBox="1"/>
            <p:nvPr/>
          </p:nvSpPr>
          <p:spPr>
            <a:xfrm>
              <a:off x="4371103" y="1948572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H" sz="1200" dirty="0"/>
                <a:t>5</a:t>
              </a:r>
            </a:p>
          </p:txBody>
        </p:sp>
        <p:sp>
          <p:nvSpPr>
            <p:cNvPr id="330" name="ZoneTexte 329">
              <a:extLst>
                <a:ext uri="{FF2B5EF4-FFF2-40B4-BE49-F238E27FC236}">
                  <a16:creationId xmlns:a16="http://schemas.microsoft.com/office/drawing/2014/main" id="{4995EFC5-3A68-4B04-87F6-A8F0B411D5CF}"/>
                </a:ext>
              </a:extLst>
            </p:cNvPr>
            <p:cNvSpPr txBox="1"/>
            <p:nvPr/>
          </p:nvSpPr>
          <p:spPr>
            <a:xfrm>
              <a:off x="5011949" y="1943488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H" sz="1200" dirty="0"/>
                <a:t>6</a:t>
              </a:r>
            </a:p>
          </p:txBody>
        </p:sp>
        <p:sp>
          <p:nvSpPr>
            <p:cNvPr id="331" name="ZoneTexte 330">
              <a:extLst>
                <a:ext uri="{FF2B5EF4-FFF2-40B4-BE49-F238E27FC236}">
                  <a16:creationId xmlns:a16="http://schemas.microsoft.com/office/drawing/2014/main" id="{833A14BB-262B-4570-9FEC-6FF47ACCED94}"/>
                </a:ext>
              </a:extLst>
            </p:cNvPr>
            <p:cNvSpPr txBox="1"/>
            <p:nvPr/>
          </p:nvSpPr>
          <p:spPr>
            <a:xfrm>
              <a:off x="5640274" y="1942584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H" sz="1200" dirty="0"/>
                <a:t>7</a:t>
              </a:r>
            </a:p>
          </p:txBody>
        </p:sp>
        <p:sp>
          <p:nvSpPr>
            <p:cNvPr id="332" name="ZoneTexte 331">
              <a:extLst>
                <a:ext uri="{FF2B5EF4-FFF2-40B4-BE49-F238E27FC236}">
                  <a16:creationId xmlns:a16="http://schemas.microsoft.com/office/drawing/2014/main" id="{D6842088-7BDA-494F-908A-63BD26E25203}"/>
                </a:ext>
              </a:extLst>
            </p:cNvPr>
            <p:cNvSpPr txBox="1"/>
            <p:nvPr/>
          </p:nvSpPr>
          <p:spPr>
            <a:xfrm>
              <a:off x="6281120" y="1954110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H" sz="1200" dirty="0"/>
                <a:t>8</a:t>
              </a:r>
            </a:p>
          </p:txBody>
        </p:sp>
        <p:sp>
          <p:nvSpPr>
            <p:cNvPr id="333" name="ZoneTexte 332">
              <a:extLst>
                <a:ext uri="{FF2B5EF4-FFF2-40B4-BE49-F238E27FC236}">
                  <a16:creationId xmlns:a16="http://schemas.microsoft.com/office/drawing/2014/main" id="{02186525-7A68-4B6E-B8AB-E625D6B597E8}"/>
                </a:ext>
              </a:extLst>
            </p:cNvPr>
            <p:cNvSpPr txBox="1"/>
            <p:nvPr/>
          </p:nvSpPr>
          <p:spPr>
            <a:xfrm>
              <a:off x="6896665" y="1960786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H" sz="1200" dirty="0"/>
                <a:t>9</a:t>
              </a:r>
            </a:p>
          </p:txBody>
        </p:sp>
        <p:sp>
          <p:nvSpPr>
            <p:cNvPr id="334" name="ZoneTexte 333">
              <a:extLst>
                <a:ext uri="{FF2B5EF4-FFF2-40B4-BE49-F238E27FC236}">
                  <a16:creationId xmlns:a16="http://schemas.microsoft.com/office/drawing/2014/main" id="{05F4C7BA-0F0A-41A8-8E42-B4E5AAE72CEE}"/>
                </a:ext>
              </a:extLst>
            </p:cNvPr>
            <p:cNvSpPr txBox="1"/>
            <p:nvPr/>
          </p:nvSpPr>
          <p:spPr>
            <a:xfrm>
              <a:off x="7718845" y="2227406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H" sz="1200" dirty="0"/>
                <a:t>10</a:t>
              </a:r>
            </a:p>
          </p:txBody>
        </p:sp>
      </p:grpSp>
      <p:sp>
        <p:nvSpPr>
          <p:cNvPr id="335" name="ZoneTexte 334">
            <a:extLst>
              <a:ext uri="{FF2B5EF4-FFF2-40B4-BE49-F238E27FC236}">
                <a16:creationId xmlns:a16="http://schemas.microsoft.com/office/drawing/2014/main" id="{5712954E-E5AB-4667-8478-D15B4E6EDEA7}"/>
              </a:ext>
            </a:extLst>
          </p:cNvPr>
          <p:cNvSpPr txBox="1"/>
          <p:nvPr/>
        </p:nvSpPr>
        <p:spPr>
          <a:xfrm>
            <a:off x="472136" y="1522048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 err="1"/>
              <a:t>Floor</a:t>
            </a:r>
            <a:endParaRPr lang="fr-CH" dirty="0"/>
          </a:p>
        </p:txBody>
      </p:sp>
      <p:grpSp>
        <p:nvGrpSpPr>
          <p:cNvPr id="398" name="Groupe 397">
            <a:extLst>
              <a:ext uri="{FF2B5EF4-FFF2-40B4-BE49-F238E27FC236}">
                <a16:creationId xmlns:a16="http://schemas.microsoft.com/office/drawing/2014/main" id="{39DB1058-193A-4312-AC40-09FA6614E60B}"/>
              </a:ext>
            </a:extLst>
          </p:cNvPr>
          <p:cNvGrpSpPr/>
          <p:nvPr/>
        </p:nvGrpSpPr>
        <p:grpSpPr>
          <a:xfrm>
            <a:off x="297572" y="3775854"/>
            <a:ext cx="2619777" cy="737385"/>
            <a:chOff x="1492748" y="3957984"/>
            <a:chExt cx="2619777" cy="737385"/>
          </a:xfrm>
        </p:grpSpPr>
        <p:grpSp>
          <p:nvGrpSpPr>
            <p:cNvPr id="336" name="Groupe 335">
              <a:extLst>
                <a:ext uri="{FF2B5EF4-FFF2-40B4-BE49-F238E27FC236}">
                  <a16:creationId xmlns:a16="http://schemas.microsoft.com/office/drawing/2014/main" id="{ED123A26-1601-4EF5-902D-3384F99BFBD8}"/>
                </a:ext>
              </a:extLst>
            </p:cNvPr>
            <p:cNvGrpSpPr/>
            <p:nvPr/>
          </p:nvGrpSpPr>
          <p:grpSpPr>
            <a:xfrm>
              <a:off x="1492748" y="3957984"/>
              <a:ext cx="2359993" cy="651439"/>
              <a:chOff x="2294375" y="2768137"/>
              <a:chExt cx="3547861" cy="1040716"/>
            </a:xfrm>
          </p:grpSpPr>
          <p:sp>
            <p:nvSpPr>
              <p:cNvPr id="338" name="Rectangle 337">
                <a:extLst>
                  <a:ext uri="{FF2B5EF4-FFF2-40B4-BE49-F238E27FC236}">
                    <a16:creationId xmlns:a16="http://schemas.microsoft.com/office/drawing/2014/main" id="{23030DD4-D17B-41CE-8907-73CBC7DCE814}"/>
                  </a:ext>
                </a:extLst>
              </p:cNvPr>
              <p:cNvSpPr/>
              <p:nvPr/>
            </p:nvSpPr>
            <p:spPr>
              <a:xfrm>
                <a:off x="3083037" y="3195997"/>
                <a:ext cx="556181" cy="188536"/>
              </a:xfrm>
              <a:prstGeom prst="rect">
                <a:avLst/>
              </a:prstGeom>
              <a:solidFill>
                <a:schemeClr val="bg1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sp>
            <p:nvSpPr>
              <p:cNvPr id="339" name="Rectangle 338">
                <a:extLst>
                  <a:ext uri="{FF2B5EF4-FFF2-40B4-BE49-F238E27FC236}">
                    <a16:creationId xmlns:a16="http://schemas.microsoft.com/office/drawing/2014/main" id="{764D471D-B78C-468B-83A5-8FCB63DCB0FC}"/>
                  </a:ext>
                </a:extLst>
              </p:cNvPr>
              <p:cNvSpPr/>
              <p:nvPr/>
            </p:nvSpPr>
            <p:spPr>
              <a:xfrm>
                <a:off x="4038077" y="3195997"/>
                <a:ext cx="556181" cy="188536"/>
              </a:xfrm>
              <a:prstGeom prst="rect">
                <a:avLst/>
              </a:prstGeom>
              <a:solidFill>
                <a:schemeClr val="bg1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cxnSp>
            <p:nvCxnSpPr>
              <p:cNvPr id="340" name="Connecteur droit 339">
                <a:extLst>
                  <a:ext uri="{FF2B5EF4-FFF2-40B4-BE49-F238E27FC236}">
                    <a16:creationId xmlns:a16="http://schemas.microsoft.com/office/drawing/2014/main" id="{CC09B7B5-E514-4B72-BB3B-B6608FF5138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32148" y="3290265"/>
                <a:ext cx="398859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1" name="Connecteur droit 340">
                <a:extLst>
                  <a:ext uri="{FF2B5EF4-FFF2-40B4-BE49-F238E27FC236}">
                    <a16:creationId xmlns:a16="http://schemas.microsoft.com/office/drawing/2014/main" id="{D22C615D-6B2E-4C83-AABC-BA26621087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67519" y="3281494"/>
                <a:ext cx="715518" cy="8771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2" name="Rectangle 341">
                <a:extLst>
                  <a:ext uri="{FF2B5EF4-FFF2-40B4-BE49-F238E27FC236}">
                    <a16:creationId xmlns:a16="http://schemas.microsoft.com/office/drawing/2014/main" id="{BA96CCEA-678C-47C9-8D46-D3B6DDE69175}"/>
                  </a:ext>
                </a:extLst>
              </p:cNvPr>
              <p:cNvSpPr/>
              <p:nvPr/>
            </p:nvSpPr>
            <p:spPr>
              <a:xfrm>
                <a:off x="4993116" y="3195997"/>
                <a:ext cx="556181" cy="188536"/>
              </a:xfrm>
              <a:prstGeom prst="rect">
                <a:avLst/>
              </a:prstGeom>
              <a:solidFill>
                <a:schemeClr val="bg1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cxnSp>
            <p:nvCxnSpPr>
              <p:cNvPr id="343" name="Connecteur droit 342">
                <a:extLst>
                  <a:ext uri="{FF2B5EF4-FFF2-40B4-BE49-F238E27FC236}">
                    <a16:creationId xmlns:a16="http://schemas.microsoft.com/office/drawing/2014/main" id="{65DBDA00-6294-409B-A6A2-13543627C0D8}"/>
                  </a:ext>
                </a:extLst>
              </p:cNvPr>
              <p:cNvCxnSpPr>
                <a:cxnSpLocks/>
                <a:stCxn id="339" idx="3"/>
                <a:endCxn id="342" idx="1"/>
              </p:cNvCxnSpPr>
              <p:nvPr/>
            </p:nvCxnSpPr>
            <p:spPr>
              <a:xfrm>
                <a:off x="4594258" y="3290265"/>
                <a:ext cx="398858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44" name="Groupe 343">
                <a:extLst>
                  <a:ext uri="{FF2B5EF4-FFF2-40B4-BE49-F238E27FC236}">
                    <a16:creationId xmlns:a16="http://schemas.microsoft.com/office/drawing/2014/main" id="{128EB170-8FF9-40A9-B7E1-D53804738E03}"/>
                  </a:ext>
                </a:extLst>
              </p:cNvPr>
              <p:cNvGrpSpPr/>
              <p:nvPr/>
            </p:nvGrpSpPr>
            <p:grpSpPr>
              <a:xfrm>
                <a:off x="2294375" y="3169682"/>
                <a:ext cx="73531" cy="223624"/>
                <a:chOff x="1538662" y="1143263"/>
                <a:chExt cx="73531" cy="223624"/>
              </a:xfrm>
            </p:grpSpPr>
            <p:cxnSp>
              <p:nvCxnSpPr>
                <p:cNvPr id="375" name="Connecteur droit 374">
                  <a:extLst>
                    <a:ext uri="{FF2B5EF4-FFF2-40B4-BE49-F238E27FC236}">
                      <a16:creationId xmlns:a16="http://schemas.microsoft.com/office/drawing/2014/main" id="{B2B1F2E8-31B3-45CF-BA0F-3274802F593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12193" y="1143263"/>
                  <a:ext cx="0" cy="223624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6" name="Connecteur droit 375">
                  <a:extLst>
                    <a:ext uri="{FF2B5EF4-FFF2-40B4-BE49-F238E27FC236}">
                      <a16:creationId xmlns:a16="http://schemas.microsoft.com/office/drawing/2014/main" id="{319E4BDE-6F7E-4EF5-BD42-9E5F0E922A6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187124"/>
                  <a:ext cx="67873" cy="68396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7" name="Connecteur droit 376">
                  <a:extLst>
                    <a:ext uri="{FF2B5EF4-FFF2-40B4-BE49-F238E27FC236}">
                      <a16:creationId xmlns:a16="http://schemas.microsoft.com/office/drawing/2014/main" id="{FE39B950-9C51-4935-B5AE-D5D088D65D2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41491" y="1238421"/>
                  <a:ext cx="67873" cy="68396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8" name="Connecteur droit 377">
                  <a:extLst>
                    <a:ext uri="{FF2B5EF4-FFF2-40B4-BE49-F238E27FC236}">
                      <a16:creationId xmlns:a16="http://schemas.microsoft.com/office/drawing/2014/main" id="{44283396-EA1B-4D58-8C8E-895BBC59B2B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294328"/>
                  <a:ext cx="67873" cy="68396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5" name="Connecteur droit 344">
                <a:extLst>
                  <a:ext uri="{FF2B5EF4-FFF2-40B4-BE49-F238E27FC236}">
                    <a16:creationId xmlns:a16="http://schemas.microsoft.com/office/drawing/2014/main" id="{832EB76A-6D6A-4E5D-87EF-DE57A89370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38642" y="3290265"/>
                <a:ext cx="1" cy="446448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6" name="Ellipse 345">
                <a:extLst>
                  <a:ext uri="{FF2B5EF4-FFF2-40B4-BE49-F238E27FC236}">
                    <a16:creationId xmlns:a16="http://schemas.microsoft.com/office/drawing/2014/main" id="{B44FD852-7A05-40BF-95D7-DB31C6733383}"/>
                  </a:ext>
                </a:extLst>
              </p:cNvPr>
              <p:cNvSpPr/>
              <p:nvPr/>
            </p:nvSpPr>
            <p:spPr>
              <a:xfrm>
                <a:off x="3738931" y="3440193"/>
                <a:ext cx="199423" cy="183038"/>
              </a:xfrm>
              <a:prstGeom prst="ellipse">
                <a:avLst/>
              </a:prstGeom>
              <a:solidFill>
                <a:srgbClr val="FFFF00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grpSp>
            <p:nvGrpSpPr>
              <p:cNvPr id="347" name="Groupe 346">
                <a:extLst>
                  <a:ext uri="{FF2B5EF4-FFF2-40B4-BE49-F238E27FC236}">
                    <a16:creationId xmlns:a16="http://schemas.microsoft.com/office/drawing/2014/main" id="{C070EC85-28E3-49BF-A591-2331C7C6DF2D}"/>
                  </a:ext>
                </a:extLst>
              </p:cNvPr>
              <p:cNvGrpSpPr/>
              <p:nvPr/>
            </p:nvGrpSpPr>
            <p:grpSpPr>
              <a:xfrm rot="16200000">
                <a:off x="3802947" y="3661349"/>
                <a:ext cx="71391" cy="223617"/>
                <a:chOff x="1538662" y="1143263"/>
                <a:chExt cx="73531" cy="223624"/>
              </a:xfrm>
            </p:grpSpPr>
            <p:cxnSp>
              <p:nvCxnSpPr>
                <p:cNvPr id="371" name="Connecteur droit 370">
                  <a:extLst>
                    <a:ext uri="{FF2B5EF4-FFF2-40B4-BE49-F238E27FC236}">
                      <a16:creationId xmlns:a16="http://schemas.microsoft.com/office/drawing/2014/main" id="{2FC2F1EA-A657-40CF-9248-8A0320DF2D0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12193" y="1143263"/>
                  <a:ext cx="0" cy="223624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2" name="Connecteur droit 371">
                  <a:extLst>
                    <a:ext uri="{FF2B5EF4-FFF2-40B4-BE49-F238E27FC236}">
                      <a16:creationId xmlns:a16="http://schemas.microsoft.com/office/drawing/2014/main" id="{8FEFF0CE-0337-475D-81DD-33FC1EE389F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187124"/>
                  <a:ext cx="67873" cy="68396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3" name="Connecteur droit 372">
                  <a:extLst>
                    <a:ext uri="{FF2B5EF4-FFF2-40B4-BE49-F238E27FC236}">
                      <a16:creationId xmlns:a16="http://schemas.microsoft.com/office/drawing/2014/main" id="{035D8635-4F38-46CF-B2CC-2C81230D008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41491" y="1238421"/>
                  <a:ext cx="67873" cy="68396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4" name="Connecteur droit 373">
                  <a:extLst>
                    <a:ext uri="{FF2B5EF4-FFF2-40B4-BE49-F238E27FC236}">
                      <a16:creationId xmlns:a16="http://schemas.microsoft.com/office/drawing/2014/main" id="{20508B1D-D67C-4C68-9D32-29D1FCDD049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294328"/>
                  <a:ext cx="67873" cy="68396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48" name="Groupe 347">
                <a:extLst>
                  <a:ext uri="{FF2B5EF4-FFF2-40B4-BE49-F238E27FC236}">
                    <a16:creationId xmlns:a16="http://schemas.microsoft.com/office/drawing/2014/main" id="{137D3872-26EF-426D-9B71-F710125554DA}"/>
                  </a:ext>
                </a:extLst>
              </p:cNvPr>
              <p:cNvGrpSpPr/>
              <p:nvPr/>
            </p:nvGrpSpPr>
            <p:grpSpPr>
              <a:xfrm>
                <a:off x="4695908" y="3292853"/>
                <a:ext cx="223625" cy="510363"/>
                <a:chOff x="7018098" y="1530389"/>
                <a:chExt cx="223625" cy="510363"/>
              </a:xfrm>
            </p:grpSpPr>
            <p:cxnSp>
              <p:nvCxnSpPr>
                <p:cNvPr id="362" name="Connecteur droit 361">
                  <a:extLst>
                    <a:ext uri="{FF2B5EF4-FFF2-40B4-BE49-F238E27FC236}">
                      <a16:creationId xmlns:a16="http://schemas.microsoft.com/office/drawing/2014/main" id="{E7BAD842-39FD-4E18-B02F-487FE6A4DC2B}"/>
                    </a:ext>
                  </a:extLst>
                </p:cNvPr>
                <p:cNvCxnSpPr/>
                <p:nvPr/>
              </p:nvCxnSpPr>
              <p:spPr>
                <a:xfrm>
                  <a:off x="7124778" y="1530389"/>
                  <a:ext cx="0" cy="183037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3" name="Connecteur droit 362">
                  <a:extLst>
                    <a:ext uri="{FF2B5EF4-FFF2-40B4-BE49-F238E27FC236}">
                      <a16:creationId xmlns:a16="http://schemas.microsoft.com/office/drawing/2014/main" id="{228491D7-59A7-401B-9659-1EE04B4BE1A9}"/>
                    </a:ext>
                  </a:extLst>
                </p:cNvPr>
                <p:cNvCxnSpPr/>
                <p:nvPr/>
              </p:nvCxnSpPr>
              <p:spPr>
                <a:xfrm>
                  <a:off x="7018098" y="1713426"/>
                  <a:ext cx="213360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4" name="Connecteur droit 363">
                  <a:extLst>
                    <a:ext uri="{FF2B5EF4-FFF2-40B4-BE49-F238E27FC236}">
                      <a16:creationId xmlns:a16="http://schemas.microsoft.com/office/drawing/2014/main" id="{D2B3DB4B-5DED-4908-A1EC-92027852559C}"/>
                    </a:ext>
                  </a:extLst>
                </p:cNvPr>
                <p:cNvCxnSpPr/>
                <p:nvPr/>
              </p:nvCxnSpPr>
              <p:spPr>
                <a:xfrm>
                  <a:off x="7018098" y="1785650"/>
                  <a:ext cx="213360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5" name="Connecteur droit 364">
                  <a:extLst>
                    <a:ext uri="{FF2B5EF4-FFF2-40B4-BE49-F238E27FC236}">
                      <a16:creationId xmlns:a16="http://schemas.microsoft.com/office/drawing/2014/main" id="{FF8054B2-FE0A-45B2-8B2C-8AE78153159D}"/>
                    </a:ext>
                  </a:extLst>
                </p:cNvPr>
                <p:cNvCxnSpPr/>
                <p:nvPr/>
              </p:nvCxnSpPr>
              <p:spPr>
                <a:xfrm>
                  <a:off x="7124778" y="1784184"/>
                  <a:ext cx="0" cy="183037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366" name="Groupe 365">
                  <a:extLst>
                    <a:ext uri="{FF2B5EF4-FFF2-40B4-BE49-F238E27FC236}">
                      <a16:creationId xmlns:a16="http://schemas.microsoft.com/office/drawing/2014/main" id="{917561D1-2701-4353-9855-09E164EA3C90}"/>
                    </a:ext>
                  </a:extLst>
                </p:cNvPr>
                <p:cNvGrpSpPr/>
                <p:nvPr/>
              </p:nvGrpSpPr>
              <p:grpSpPr>
                <a:xfrm rot="16200000">
                  <a:off x="7093145" y="1892175"/>
                  <a:ext cx="73531" cy="223624"/>
                  <a:chOff x="1538662" y="1143263"/>
                  <a:chExt cx="73531" cy="223624"/>
                </a:xfrm>
              </p:grpSpPr>
              <p:cxnSp>
                <p:nvCxnSpPr>
                  <p:cNvPr id="367" name="Connecteur droit 366">
                    <a:extLst>
                      <a:ext uri="{FF2B5EF4-FFF2-40B4-BE49-F238E27FC236}">
                        <a16:creationId xmlns:a16="http://schemas.microsoft.com/office/drawing/2014/main" id="{1B077D40-DDF6-426D-A15F-384479C6912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612193" y="1143263"/>
                    <a:ext cx="0" cy="223624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8" name="Connecteur droit 367">
                    <a:extLst>
                      <a:ext uri="{FF2B5EF4-FFF2-40B4-BE49-F238E27FC236}">
                        <a16:creationId xmlns:a16="http://schemas.microsoft.com/office/drawing/2014/main" id="{F0939F58-218F-4D6D-80BE-FDC93C861FF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538662" y="1187124"/>
                    <a:ext cx="67873" cy="68396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9" name="Connecteur droit 368">
                    <a:extLst>
                      <a:ext uri="{FF2B5EF4-FFF2-40B4-BE49-F238E27FC236}">
                        <a16:creationId xmlns:a16="http://schemas.microsoft.com/office/drawing/2014/main" id="{A26F5B28-946F-419E-83D8-9483F246993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541491" y="1238421"/>
                    <a:ext cx="67873" cy="68396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0" name="Connecteur droit 369">
                    <a:extLst>
                      <a:ext uri="{FF2B5EF4-FFF2-40B4-BE49-F238E27FC236}">
                        <a16:creationId xmlns:a16="http://schemas.microsoft.com/office/drawing/2014/main" id="{A6D7EA09-4EF7-4BF4-B983-57D34DA1DE2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538662" y="1294328"/>
                    <a:ext cx="67873" cy="68396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349" name="Connecteur droit 348">
                <a:extLst>
                  <a:ext uri="{FF2B5EF4-FFF2-40B4-BE49-F238E27FC236}">
                    <a16:creationId xmlns:a16="http://schemas.microsoft.com/office/drawing/2014/main" id="{FEDCA524-17CC-47C0-91B6-3C0A245A2781}"/>
                  </a:ext>
                </a:extLst>
              </p:cNvPr>
              <p:cNvCxnSpPr>
                <a:cxnSpLocks/>
                <a:endCxn id="353" idx="6"/>
              </p:cNvCxnSpPr>
              <p:nvPr/>
            </p:nvCxnSpPr>
            <p:spPr>
              <a:xfrm flipV="1">
                <a:off x="5549360" y="3286726"/>
                <a:ext cx="204845" cy="4702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0" name="Ellipse 349">
                <a:extLst>
                  <a:ext uri="{FF2B5EF4-FFF2-40B4-BE49-F238E27FC236}">
                    <a16:creationId xmlns:a16="http://schemas.microsoft.com/office/drawing/2014/main" id="{819D7806-604A-4B54-BC4E-360C5A053AA3}"/>
                  </a:ext>
                </a:extLst>
              </p:cNvPr>
              <p:cNvSpPr/>
              <p:nvPr/>
            </p:nvSpPr>
            <p:spPr>
              <a:xfrm>
                <a:off x="3813524" y="3267921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sp>
            <p:nvSpPr>
              <p:cNvPr id="351" name="Ellipse 350">
                <a:extLst>
                  <a:ext uri="{FF2B5EF4-FFF2-40B4-BE49-F238E27FC236}">
                    <a16:creationId xmlns:a16="http://schemas.microsoft.com/office/drawing/2014/main" id="{CF1EEE31-B5A8-44B2-AD25-19A9227DA13A}"/>
                  </a:ext>
                </a:extLst>
              </p:cNvPr>
              <p:cNvSpPr/>
              <p:nvPr/>
            </p:nvSpPr>
            <p:spPr>
              <a:xfrm>
                <a:off x="2630889" y="3195997"/>
                <a:ext cx="199423" cy="183038"/>
              </a:xfrm>
              <a:prstGeom prst="ellipse">
                <a:avLst/>
              </a:prstGeom>
              <a:solidFill>
                <a:schemeClr val="accent2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sp>
            <p:nvSpPr>
              <p:cNvPr id="352" name="Ellipse 351">
                <a:extLst>
                  <a:ext uri="{FF2B5EF4-FFF2-40B4-BE49-F238E27FC236}">
                    <a16:creationId xmlns:a16="http://schemas.microsoft.com/office/drawing/2014/main" id="{BEA5D897-5BC1-4434-B65A-FBC089EA6299}"/>
                  </a:ext>
                </a:extLst>
              </p:cNvPr>
              <p:cNvSpPr/>
              <p:nvPr/>
            </p:nvSpPr>
            <p:spPr>
              <a:xfrm>
                <a:off x="4779728" y="3270095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sp>
            <p:nvSpPr>
              <p:cNvPr id="353" name="Ellipse 352">
                <a:extLst>
                  <a:ext uri="{FF2B5EF4-FFF2-40B4-BE49-F238E27FC236}">
                    <a16:creationId xmlns:a16="http://schemas.microsoft.com/office/drawing/2014/main" id="{75F0A2C1-09AC-4737-ADD6-1184C5044606}"/>
                  </a:ext>
                </a:extLst>
              </p:cNvPr>
              <p:cNvSpPr/>
              <p:nvPr/>
            </p:nvSpPr>
            <p:spPr>
              <a:xfrm>
                <a:off x="5708486" y="3263866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grpSp>
            <p:nvGrpSpPr>
              <p:cNvPr id="354" name="Groupe 353">
                <a:extLst>
                  <a:ext uri="{FF2B5EF4-FFF2-40B4-BE49-F238E27FC236}">
                    <a16:creationId xmlns:a16="http://schemas.microsoft.com/office/drawing/2014/main" id="{94FA8A82-DC30-48B7-9EE7-EEE8ADF222F0}"/>
                  </a:ext>
                </a:extLst>
              </p:cNvPr>
              <p:cNvGrpSpPr/>
              <p:nvPr/>
            </p:nvGrpSpPr>
            <p:grpSpPr>
              <a:xfrm>
                <a:off x="5618619" y="2768137"/>
                <a:ext cx="223617" cy="518588"/>
                <a:chOff x="7249709" y="320635"/>
                <a:chExt cx="223617" cy="518588"/>
              </a:xfrm>
            </p:grpSpPr>
            <p:cxnSp>
              <p:nvCxnSpPr>
                <p:cNvPr id="355" name="Connecteur droit 354">
                  <a:extLst>
                    <a:ext uri="{FF2B5EF4-FFF2-40B4-BE49-F238E27FC236}">
                      <a16:creationId xmlns:a16="http://schemas.microsoft.com/office/drawing/2014/main" id="{3C23C031-654A-4CD2-B6CE-3A5841B1D36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>
                  <a:off x="7361517" y="392775"/>
                  <a:ext cx="1" cy="446448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56" name="Ellipse 355">
                  <a:extLst>
                    <a:ext uri="{FF2B5EF4-FFF2-40B4-BE49-F238E27FC236}">
                      <a16:creationId xmlns:a16="http://schemas.microsoft.com/office/drawing/2014/main" id="{E8B03539-ED37-41EE-B9D2-3617C6B6723A}"/>
                    </a:ext>
                  </a:extLst>
                </p:cNvPr>
                <p:cNvSpPr/>
                <p:nvPr/>
              </p:nvSpPr>
              <p:spPr>
                <a:xfrm rot="10800000">
                  <a:off x="7261806" y="506257"/>
                  <a:ext cx="199423" cy="183038"/>
                </a:xfrm>
                <a:prstGeom prst="ellipse">
                  <a:avLst/>
                </a:prstGeom>
                <a:solidFill>
                  <a:srgbClr val="FFFF00"/>
                </a:solidFill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H"/>
                </a:p>
              </p:txBody>
            </p:sp>
            <p:grpSp>
              <p:nvGrpSpPr>
                <p:cNvPr id="357" name="Groupe 356">
                  <a:extLst>
                    <a:ext uri="{FF2B5EF4-FFF2-40B4-BE49-F238E27FC236}">
                      <a16:creationId xmlns:a16="http://schemas.microsoft.com/office/drawing/2014/main" id="{082D5383-98A9-46B7-84EA-60DF209616F6}"/>
                    </a:ext>
                  </a:extLst>
                </p:cNvPr>
                <p:cNvGrpSpPr/>
                <p:nvPr/>
              </p:nvGrpSpPr>
              <p:grpSpPr>
                <a:xfrm rot="5400000">
                  <a:off x="7325822" y="244522"/>
                  <a:ext cx="71391" cy="223617"/>
                  <a:chOff x="1538662" y="1143263"/>
                  <a:chExt cx="73531" cy="223624"/>
                </a:xfrm>
              </p:grpSpPr>
              <p:cxnSp>
                <p:nvCxnSpPr>
                  <p:cNvPr id="358" name="Connecteur droit 357">
                    <a:extLst>
                      <a:ext uri="{FF2B5EF4-FFF2-40B4-BE49-F238E27FC236}">
                        <a16:creationId xmlns:a16="http://schemas.microsoft.com/office/drawing/2014/main" id="{F4E84354-9D9E-4791-A24D-C1F2D35A8FE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612193" y="1143263"/>
                    <a:ext cx="0" cy="223624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9" name="Connecteur droit 358">
                    <a:extLst>
                      <a:ext uri="{FF2B5EF4-FFF2-40B4-BE49-F238E27FC236}">
                        <a16:creationId xmlns:a16="http://schemas.microsoft.com/office/drawing/2014/main" id="{4E60EF8A-DB24-4368-B56E-CBDBB28ADD5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538662" y="1187124"/>
                    <a:ext cx="67873" cy="68396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0" name="Connecteur droit 359">
                    <a:extLst>
                      <a:ext uri="{FF2B5EF4-FFF2-40B4-BE49-F238E27FC236}">
                        <a16:creationId xmlns:a16="http://schemas.microsoft.com/office/drawing/2014/main" id="{3E6CBE93-7471-4927-B2C8-9AA04965168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541491" y="1238421"/>
                    <a:ext cx="67873" cy="68396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1" name="Connecteur droit 360">
                    <a:extLst>
                      <a:ext uri="{FF2B5EF4-FFF2-40B4-BE49-F238E27FC236}">
                        <a16:creationId xmlns:a16="http://schemas.microsoft.com/office/drawing/2014/main" id="{3D723948-6989-4F47-AEF5-DB15262034D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538662" y="1294328"/>
                    <a:ext cx="67873" cy="68396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397" name="Groupe 396">
              <a:extLst>
                <a:ext uri="{FF2B5EF4-FFF2-40B4-BE49-F238E27FC236}">
                  <a16:creationId xmlns:a16="http://schemas.microsoft.com/office/drawing/2014/main" id="{0A3F4F94-BF91-4063-8B38-8002F425CF09}"/>
                </a:ext>
              </a:extLst>
            </p:cNvPr>
            <p:cNvGrpSpPr/>
            <p:nvPr/>
          </p:nvGrpSpPr>
          <p:grpSpPr>
            <a:xfrm>
              <a:off x="1623845" y="3996759"/>
              <a:ext cx="2488680" cy="698610"/>
              <a:chOff x="1623845" y="3996759"/>
              <a:chExt cx="2488680" cy="69861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9" name="ZoneTexte 378">
                    <a:extLst>
                      <a:ext uri="{FF2B5EF4-FFF2-40B4-BE49-F238E27FC236}">
                        <a16:creationId xmlns:a16="http://schemas.microsoft.com/office/drawing/2014/main" id="{26EDB04F-5EB8-4C0B-A14C-307999427002}"/>
                      </a:ext>
                    </a:extLst>
                  </p:cNvPr>
                  <p:cNvSpPr txBox="1"/>
                  <p:nvPr/>
                </p:nvSpPr>
                <p:spPr>
                  <a:xfrm>
                    <a:off x="1623845" y="4418370"/>
                    <a:ext cx="245129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CH" sz="1200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CH" sz="120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fr-CH" sz="120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fr-CH" sz="1200" dirty="0"/>
                  </a:p>
                </p:txBody>
              </p:sp>
            </mc:Choice>
            <mc:Fallback xmlns="">
              <p:sp>
                <p:nvSpPr>
                  <p:cNvPr id="379" name="ZoneTexte 378">
                    <a:extLst>
                      <a:ext uri="{FF2B5EF4-FFF2-40B4-BE49-F238E27FC236}">
                        <a16:creationId xmlns:a16="http://schemas.microsoft.com/office/drawing/2014/main" id="{26EDB04F-5EB8-4C0B-A14C-30799942700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23845" y="4418370"/>
                    <a:ext cx="245129" cy="276999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r="-4878"/>
                    </a:stretch>
                  </a:blipFill>
                </p:spPr>
                <p:txBody>
                  <a:bodyPr/>
                  <a:lstStyle/>
                  <a:p>
                    <a:r>
                      <a:rPr lang="fr-CH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381" name="Groupe 380">
                <a:extLst>
                  <a:ext uri="{FF2B5EF4-FFF2-40B4-BE49-F238E27FC236}">
                    <a16:creationId xmlns:a16="http://schemas.microsoft.com/office/drawing/2014/main" id="{EECBCCE4-9CC7-4DAE-BFBE-92D72333B285}"/>
                  </a:ext>
                </a:extLst>
              </p:cNvPr>
              <p:cNvGrpSpPr/>
              <p:nvPr/>
            </p:nvGrpSpPr>
            <p:grpSpPr>
              <a:xfrm>
                <a:off x="2027126" y="4359900"/>
                <a:ext cx="404377" cy="246221"/>
                <a:chOff x="1315720" y="803111"/>
                <a:chExt cx="404377" cy="246221"/>
              </a:xfrm>
            </p:grpSpPr>
            <p:cxnSp>
              <p:nvCxnSpPr>
                <p:cNvPr id="382" name="Connecteur droit avec flèche 381">
                  <a:extLst>
                    <a:ext uri="{FF2B5EF4-FFF2-40B4-BE49-F238E27FC236}">
                      <a16:creationId xmlns:a16="http://schemas.microsoft.com/office/drawing/2014/main" id="{C64B40C7-DB48-4AFB-8137-5768F96C4FE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15720" y="851131"/>
                  <a:ext cx="404377" cy="0"/>
                </a:xfrm>
                <a:prstGeom prst="straightConnector1">
                  <a:avLst/>
                </a:prstGeom>
                <a:ln w="952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83" name="ZoneTexte 382">
                  <a:extLst>
                    <a:ext uri="{FF2B5EF4-FFF2-40B4-BE49-F238E27FC236}">
                      <a16:creationId xmlns:a16="http://schemas.microsoft.com/office/drawing/2014/main" id="{C78CA478-1317-4F16-B0A4-FCAF5E8E427B}"/>
                    </a:ext>
                  </a:extLst>
                </p:cNvPr>
                <p:cNvSpPr txBox="1"/>
                <p:nvPr/>
              </p:nvSpPr>
              <p:spPr>
                <a:xfrm>
                  <a:off x="1375125" y="803111"/>
                  <a:ext cx="25039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CH" sz="1000" dirty="0"/>
                    <a:t>0</a:t>
                  </a:r>
                </a:p>
              </p:txBody>
            </p:sp>
          </p:grpSp>
          <p:grpSp>
            <p:nvGrpSpPr>
              <p:cNvPr id="384" name="Groupe 383">
                <a:extLst>
                  <a:ext uri="{FF2B5EF4-FFF2-40B4-BE49-F238E27FC236}">
                    <a16:creationId xmlns:a16="http://schemas.microsoft.com/office/drawing/2014/main" id="{55748E5A-A45F-42E3-B0E2-E6C749FE61DE}"/>
                  </a:ext>
                </a:extLst>
              </p:cNvPr>
              <p:cNvGrpSpPr/>
              <p:nvPr/>
            </p:nvGrpSpPr>
            <p:grpSpPr>
              <a:xfrm>
                <a:off x="2637227" y="4356444"/>
                <a:ext cx="404377" cy="246221"/>
                <a:chOff x="1315720" y="803111"/>
                <a:chExt cx="404377" cy="246221"/>
              </a:xfrm>
            </p:grpSpPr>
            <p:cxnSp>
              <p:nvCxnSpPr>
                <p:cNvPr id="385" name="Connecteur droit avec flèche 384">
                  <a:extLst>
                    <a:ext uri="{FF2B5EF4-FFF2-40B4-BE49-F238E27FC236}">
                      <a16:creationId xmlns:a16="http://schemas.microsoft.com/office/drawing/2014/main" id="{AD5F5D74-6260-48B4-B2F0-28A826914D9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15720" y="851131"/>
                  <a:ext cx="404377" cy="0"/>
                </a:xfrm>
                <a:prstGeom prst="straightConnector1">
                  <a:avLst/>
                </a:prstGeom>
                <a:ln w="952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86" name="ZoneTexte 385">
                  <a:extLst>
                    <a:ext uri="{FF2B5EF4-FFF2-40B4-BE49-F238E27FC236}">
                      <a16:creationId xmlns:a16="http://schemas.microsoft.com/office/drawing/2014/main" id="{0FC6BC76-E486-41BC-98EF-7FA0AF48A41D}"/>
                    </a:ext>
                  </a:extLst>
                </p:cNvPr>
                <p:cNvSpPr txBox="1"/>
                <p:nvPr/>
              </p:nvSpPr>
              <p:spPr>
                <a:xfrm>
                  <a:off x="1375125" y="803111"/>
                  <a:ext cx="25039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CH" sz="1000" dirty="0"/>
                    <a:t>1</a:t>
                  </a:r>
                </a:p>
              </p:txBody>
            </p:sp>
          </p:grpSp>
          <p:grpSp>
            <p:nvGrpSpPr>
              <p:cNvPr id="387" name="Groupe 386">
                <a:extLst>
                  <a:ext uri="{FF2B5EF4-FFF2-40B4-BE49-F238E27FC236}">
                    <a16:creationId xmlns:a16="http://schemas.microsoft.com/office/drawing/2014/main" id="{028B105E-C304-4DD7-8CF6-0B1C87B46EB5}"/>
                  </a:ext>
                </a:extLst>
              </p:cNvPr>
              <p:cNvGrpSpPr/>
              <p:nvPr/>
            </p:nvGrpSpPr>
            <p:grpSpPr>
              <a:xfrm>
                <a:off x="3280950" y="4365020"/>
                <a:ext cx="404377" cy="246221"/>
                <a:chOff x="1315720" y="803111"/>
                <a:chExt cx="404377" cy="246221"/>
              </a:xfrm>
            </p:grpSpPr>
            <p:cxnSp>
              <p:nvCxnSpPr>
                <p:cNvPr id="388" name="Connecteur droit avec flèche 387">
                  <a:extLst>
                    <a:ext uri="{FF2B5EF4-FFF2-40B4-BE49-F238E27FC236}">
                      <a16:creationId xmlns:a16="http://schemas.microsoft.com/office/drawing/2014/main" id="{D6B8F6E2-7B82-4E8F-94CA-D0F1B4A2F49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15720" y="851131"/>
                  <a:ext cx="404377" cy="0"/>
                </a:xfrm>
                <a:prstGeom prst="straightConnector1">
                  <a:avLst/>
                </a:prstGeom>
                <a:ln w="952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89" name="ZoneTexte 388">
                  <a:extLst>
                    <a:ext uri="{FF2B5EF4-FFF2-40B4-BE49-F238E27FC236}">
                      <a16:creationId xmlns:a16="http://schemas.microsoft.com/office/drawing/2014/main" id="{3220AF2A-7CCD-478F-99DB-35D458A0C7FF}"/>
                    </a:ext>
                  </a:extLst>
                </p:cNvPr>
                <p:cNvSpPr txBox="1"/>
                <p:nvPr/>
              </p:nvSpPr>
              <p:spPr>
                <a:xfrm>
                  <a:off x="1375125" y="803111"/>
                  <a:ext cx="25039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CH" sz="1000" dirty="0"/>
                    <a:t>2</a:t>
                  </a:r>
                </a:p>
              </p:txBody>
            </p:sp>
          </p:grpSp>
          <p:sp>
            <p:nvSpPr>
              <p:cNvPr id="390" name="ZoneTexte 389">
                <a:extLst>
                  <a:ext uri="{FF2B5EF4-FFF2-40B4-BE49-F238E27FC236}">
                    <a16:creationId xmlns:a16="http://schemas.microsoft.com/office/drawing/2014/main" id="{5FBB2F02-9CF0-4675-B0D6-FE9A78356505}"/>
                  </a:ext>
                </a:extLst>
              </p:cNvPr>
              <p:cNvSpPr txBox="1"/>
              <p:nvPr/>
            </p:nvSpPr>
            <p:spPr>
              <a:xfrm>
                <a:off x="2376198" y="3996759"/>
                <a:ext cx="2632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H" sz="1200" dirty="0"/>
                  <a:t>0</a:t>
                </a:r>
              </a:p>
            </p:txBody>
          </p:sp>
          <p:sp>
            <p:nvSpPr>
              <p:cNvPr id="391" name="ZoneTexte 390">
                <a:extLst>
                  <a:ext uri="{FF2B5EF4-FFF2-40B4-BE49-F238E27FC236}">
                    <a16:creationId xmlns:a16="http://schemas.microsoft.com/office/drawing/2014/main" id="{B565A65B-14AA-4235-9987-4161D1248BAC}"/>
                  </a:ext>
                </a:extLst>
              </p:cNvPr>
              <p:cNvSpPr txBox="1"/>
              <p:nvPr/>
            </p:nvSpPr>
            <p:spPr>
              <a:xfrm>
                <a:off x="3013625" y="4002855"/>
                <a:ext cx="2632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H" sz="1200" dirty="0"/>
                  <a:t>1</a:t>
                </a:r>
              </a:p>
            </p:txBody>
          </p:sp>
          <p:sp>
            <p:nvSpPr>
              <p:cNvPr id="392" name="ZoneTexte 391">
                <a:extLst>
                  <a:ext uri="{FF2B5EF4-FFF2-40B4-BE49-F238E27FC236}">
                    <a16:creationId xmlns:a16="http://schemas.microsoft.com/office/drawing/2014/main" id="{40EE0409-C236-46A5-BE76-3D9A8F9D7A75}"/>
                  </a:ext>
                </a:extLst>
              </p:cNvPr>
              <p:cNvSpPr txBox="1"/>
              <p:nvPr/>
            </p:nvSpPr>
            <p:spPr>
              <a:xfrm>
                <a:off x="3849311" y="4173331"/>
                <a:ext cx="2632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H" sz="1200" dirty="0"/>
                  <a:t>2</a:t>
                </a:r>
              </a:p>
            </p:txBody>
          </p:sp>
        </p:grpSp>
      </p:grpSp>
      <p:sp>
        <p:nvSpPr>
          <p:cNvPr id="399" name="ZoneTexte 398">
            <a:extLst>
              <a:ext uri="{FF2B5EF4-FFF2-40B4-BE49-F238E27FC236}">
                <a16:creationId xmlns:a16="http://schemas.microsoft.com/office/drawing/2014/main" id="{894E76B3-25AA-4115-A1E6-AFFB97DEEA6D}"/>
              </a:ext>
            </a:extLst>
          </p:cNvPr>
          <p:cNvSpPr txBox="1"/>
          <p:nvPr/>
        </p:nvSpPr>
        <p:spPr>
          <a:xfrm>
            <a:off x="366877" y="3401027"/>
            <a:ext cx="619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Roof</a:t>
            </a:r>
          </a:p>
        </p:txBody>
      </p:sp>
    </p:spTree>
    <p:extLst>
      <p:ext uri="{BB962C8B-B14F-4D97-AF65-F5344CB8AC3E}">
        <p14:creationId xmlns:p14="http://schemas.microsoft.com/office/powerpoint/2010/main" val="1420191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>
            <a:extLst>
              <a:ext uri="{FF2B5EF4-FFF2-40B4-BE49-F238E27FC236}">
                <a16:creationId xmlns:a16="http://schemas.microsoft.com/office/drawing/2014/main" id="{E27FC4F7-5353-41AA-A9E3-F3B8258CB6D4}"/>
              </a:ext>
            </a:extLst>
          </p:cNvPr>
          <p:cNvGrpSpPr/>
          <p:nvPr/>
        </p:nvGrpSpPr>
        <p:grpSpPr>
          <a:xfrm>
            <a:off x="1350665" y="1202213"/>
            <a:ext cx="1478260" cy="874237"/>
            <a:chOff x="6976845" y="3872791"/>
            <a:chExt cx="2214985" cy="1264065"/>
          </a:xfrm>
        </p:grpSpPr>
        <p:sp>
          <p:nvSpPr>
            <p:cNvPr id="5" name="Ellipse 4">
              <a:extLst>
                <a:ext uri="{FF2B5EF4-FFF2-40B4-BE49-F238E27FC236}">
                  <a16:creationId xmlns:a16="http://schemas.microsoft.com/office/drawing/2014/main" id="{82203CA6-AB31-4753-8600-0ECCFE7AEA5C}"/>
                </a:ext>
              </a:extLst>
            </p:cNvPr>
            <p:cNvSpPr/>
            <p:nvPr/>
          </p:nvSpPr>
          <p:spPr>
            <a:xfrm>
              <a:off x="8662547" y="4492204"/>
              <a:ext cx="45719" cy="45719"/>
            </a:xfrm>
            <a:prstGeom prst="ellipse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grpSp>
          <p:nvGrpSpPr>
            <p:cNvPr id="6" name="Groupe 5">
              <a:extLst>
                <a:ext uri="{FF2B5EF4-FFF2-40B4-BE49-F238E27FC236}">
                  <a16:creationId xmlns:a16="http://schemas.microsoft.com/office/drawing/2014/main" id="{61062F9D-B287-4B3C-A4D8-44DDA299E1C3}"/>
                </a:ext>
              </a:extLst>
            </p:cNvPr>
            <p:cNvGrpSpPr/>
            <p:nvPr/>
          </p:nvGrpSpPr>
          <p:grpSpPr>
            <a:xfrm>
              <a:off x="6987380" y="3872791"/>
              <a:ext cx="990028" cy="188536"/>
              <a:chOff x="7640514" y="2212828"/>
              <a:chExt cx="990028" cy="188536"/>
            </a:xfrm>
          </p:grpSpPr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A689C861-4131-4DC1-BAD4-75E840B7E385}"/>
                  </a:ext>
                </a:extLst>
              </p:cNvPr>
              <p:cNvSpPr/>
              <p:nvPr/>
            </p:nvSpPr>
            <p:spPr>
              <a:xfrm>
                <a:off x="7862705" y="2212828"/>
                <a:ext cx="556181" cy="18853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cxnSp>
            <p:nvCxnSpPr>
              <p:cNvPr id="45" name="Connecteur droit 44">
                <a:extLst>
                  <a:ext uri="{FF2B5EF4-FFF2-40B4-BE49-F238E27FC236}">
                    <a16:creationId xmlns:a16="http://schemas.microsoft.com/office/drawing/2014/main" id="{9647F369-82C5-4BD0-8C94-064E5FA4298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418886" y="2303031"/>
                <a:ext cx="211656" cy="1316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onnecteur droit 45">
                <a:extLst>
                  <a:ext uri="{FF2B5EF4-FFF2-40B4-BE49-F238E27FC236}">
                    <a16:creationId xmlns:a16="http://schemas.microsoft.com/office/drawing/2014/main" id="{AF6946B3-FD9B-441C-BC2A-057CFC4579D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51049" y="2303031"/>
                <a:ext cx="211656" cy="1316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Ellipse 46">
                <a:extLst>
                  <a:ext uri="{FF2B5EF4-FFF2-40B4-BE49-F238E27FC236}">
                    <a16:creationId xmlns:a16="http://schemas.microsoft.com/office/drawing/2014/main" id="{B710231A-9DB3-472B-A9FD-D146EC22627D}"/>
                  </a:ext>
                </a:extLst>
              </p:cNvPr>
              <p:cNvSpPr/>
              <p:nvPr/>
            </p:nvSpPr>
            <p:spPr>
              <a:xfrm>
                <a:off x="7640514" y="2280829"/>
                <a:ext cx="45719" cy="45719"/>
              </a:xfrm>
              <a:prstGeom prst="ellipse">
                <a:avLst/>
              </a:prstGeom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</p:grpSp>
        <p:grpSp>
          <p:nvGrpSpPr>
            <p:cNvPr id="7" name="Groupe 6">
              <a:extLst>
                <a:ext uri="{FF2B5EF4-FFF2-40B4-BE49-F238E27FC236}">
                  <a16:creationId xmlns:a16="http://schemas.microsoft.com/office/drawing/2014/main" id="{1636686C-B430-4A61-A090-C618D7D19337}"/>
                </a:ext>
              </a:extLst>
            </p:cNvPr>
            <p:cNvGrpSpPr/>
            <p:nvPr/>
          </p:nvGrpSpPr>
          <p:grpSpPr>
            <a:xfrm>
              <a:off x="6976845" y="4231641"/>
              <a:ext cx="990028" cy="188536"/>
              <a:chOff x="7640514" y="2212828"/>
              <a:chExt cx="990028" cy="188536"/>
            </a:xfrm>
          </p:grpSpPr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C78724D1-09A4-418F-9AB3-2482244336A0}"/>
                  </a:ext>
                </a:extLst>
              </p:cNvPr>
              <p:cNvSpPr/>
              <p:nvPr/>
            </p:nvSpPr>
            <p:spPr>
              <a:xfrm>
                <a:off x="7862705" y="2212828"/>
                <a:ext cx="556181" cy="18853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cxnSp>
            <p:nvCxnSpPr>
              <p:cNvPr id="41" name="Connecteur droit 40">
                <a:extLst>
                  <a:ext uri="{FF2B5EF4-FFF2-40B4-BE49-F238E27FC236}">
                    <a16:creationId xmlns:a16="http://schemas.microsoft.com/office/drawing/2014/main" id="{E1BE3026-6862-4CFE-9551-20CC3C4C275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418886" y="2303031"/>
                <a:ext cx="211656" cy="1316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Connecteur droit 41">
                <a:extLst>
                  <a:ext uri="{FF2B5EF4-FFF2-40B4-BE49-F238E27FC236}">
                    <a16:creationId xmlns:a16="http://schemas.microsoft.com/office/drawing/2014/main" id="{809A092C-3EB8-47CE-AE4A-10947097B1F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51049" y="2303031"/>
                <a:ext cx="211656" cy="1316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Ellipse 42">
                <a:extLst>
                  <a:ext uri="{FF2B5EF4-FFF2-40B4-BE49-F238E27FC236}">
                    <a16:creationId xmlns:a16="http://schemas.microsoft.com/office/drawing/2014/main" id="{2B935DEF-E329-4F9F-AD0B-2DA6D097B831}"/>
                  </a:ext>
                </a:extLst>
              </p:cNvPr>
              <p:cNvSpPr/>
              <p:nvPr/>
            </p:nvSpPr>
            <p:spPr>
              <a:xfrm>
                <a:off x="7640514" y="2280829"/>
                <a:ext cx="45719" cy="45719"/>
              </a:xfrm>
              <a:prstGeom prst="ellipse">
                <a:avLst/>
              </a:prstGeom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</p:grpSp>
        <p:grpSp>
          <p:nvGrpSpPr>
            <p:cNvPr id="8" name="Groupe 7">
              <a:extLst>
                <a:ext uri="{FF2B5EF4-FFF2-40B4-BE49-F238E27FC236}">
                  <a16:creationId xmlns:a16="http://schemas.microsoft.com/office/drawing/2014/main" id="{3CC84FBF-1519-4627-83FE-2E2CD903BF23}"/>
                </a:ext>
              </a:extLst>
            </p:cNvPr>
            <p:cNvGrpSpPr/>
            <p:nvPr/>
          </p:nvGrpSpPr>
          <p:grpSpPr>
            <a:xfrm>
              <a:off x="6980859" y="4948320"/>
              <a:ext cx="990028" cy="188536"/>
              <a:chOff x="7640514" y="2212828"/>
              <a:chExt cx="990028" cy="188536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ADCC660E-ADE5-44DB-A81E-77F565C3C05F}"/>
                  </a:ext>
                </a:extLst>
              </p:cNvPr>
              <p:cNvSpPr/>
              <p:nvPr/>
            </p:nvSpPr>
            <p:spPr>
              <a:xfrm>
                <a:off x="7862705" y="2212828"/>
                <a:ext cx="556181" cy="18853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cxnSp>
            <p:nvCxnSpPr>
              <p:cNvPr id="37" name="Connecteur droit 36">
                <a:extLst>
                  <a:ext uri="{FF2B5EF4-FFF2-40B4-BE49-F238E27FC236}">
                    <a16:creationId xmlns:a16="http://schemas.microsoft.com/office/drawing/2014/main" id="{F7E037C9-E475-4C1E-8509-A549F4EDFCB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418886" y="2303031"/>
                <a:ext cx="211656" cy="1316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Connecteur droit 37">
                <a:extLst>
                  <a:ext uri="{FF2B5EF4-FFF2-40B4-BE49-F238E27FC236}">
                    <a16:creationId xmlns:a16="http://schemas.microsoft.com/office/drawing/2014/main" id="{9743781F-C7FB-4081-911B-6DAEEDAC645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51049" y="2303031"/>
                <a:ext cx="211656" cy="1316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Ellipse 38">
                <a:extLst>
                  <a:ext uri="{FF2B5EF4-FFF2-40B4-BE49-F238E27FC236}">
                    <a16:creationId xmlns:a16="http://schemas.microsoft.com/office/drawing/2014/main" id="{7EBFD11A-5AA5-44F8-96B6-7B5D5211D19A}"/>
                  </a:ext>
                </a:extLst>
              </p:cNvPr>
              <p:cNvSpPr/>
              <p:nvPr/>
            </p:nvSpPr>
            <p:spPr>
              <a:xfrm>
                <a:off x="7640514" y="2280829"/>
                <a:ext cx="45719" cy="45719"/>
              </a:xfrm>
              <a:prstGeom prst="ellipse">
                <a:avLst/>
              </a:prstGeom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</p:grpSp>
        <p:grpSp>
          <p:nvGrpSpPr>
            <p:cNvPr id="9" name="Groupe 8">
              <a:extLst>
                <a:ext uri="{FF2B5EF4-FFF2-40B4-BE49-F238E27FC236}">
                  <a16:creationId xmlns:a16="http://schemas.microsoft.com/office/drawing/2014/main" id="{B1D2DCAD-F4E0-444C-9984-3A44EB28D5B8}"/>
                </a:ext>
              </a:extLst>
            </p:cNvPr>
            <p:cNvGrpSpPr/>
            <p:nvPr/>
          </p:nvGrpSpPr>
          <p:grpSpPr>
            <a:xfrm>
              <a:off x="6976845" y="4595786"/>
              <a:ext cx="990028" cy="188536"/>
              <a:chOff x="7640514" y="2212828"/>
              <a:chExt cx="990028" cy="188536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1B8E24D4-325B-487E-BAFA-00D7A429DF52}"/>
                  </a:ext>
                </a:extLst>
              </p:cNvPr>
              <p:cNvSpPr/>
              <p:nvPr/>
            </p:nvSpPr>
            <p:spPr>
              <a:xfrm>
                <a:off x="7862705" y="2212828"/>
                <a:ext cx="556181" cy="18853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cxnSp>
            <p:nvCxnSpPr>
              <p:cNvPr id="33" name="Connecteur droit 32">
                <a:extLst>
                  <a:ext uri="{FF2B5EF4-FFF2-40B4-BE49-F238E27FC236}">
                    <a16:creationId xmlns:a16="http://schemas.microsoft.com/office/drawing/2014/main" id="{9B1BCF6D-A8AA-4DD1-98AB-CC5A9835258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418886" y="2303031"/>
                <a:ext cx="211656" cy="1316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necteur droit 33">
                <a:extLst>
                  <a:ext uri="{FF2B5EF4-FFF2-40B4-BE49-F238E27FC236}">
                    <a16:creationId xmlns:a16="http://schemas.microsoft.com/office/drawing/2014/main" id="{21CB6500-4F71-42C4-A6B2-D6893D730F5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51049" y="2303031"/>
                <a:ext cx="211656" cy="1316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Ellipse 34">
                <a:extLst>
                  <a:ext uri="{FF2B5EF4-FFF2-40B4-BE49-F238E27FC236}">
                    <a16:creationId xmlns:a16="http://schemas.microsoft.com/office/drawing/2014/main" id="{3F78AEAB-1EBB-4586-9490-7F13C23CCE20}"/>
                  </a:ext>
                </a:extLst>
              </p:cNvPr>
              <p:cNvSpPr/>
              <p:nvPr/>
            </p:nvSpPr>
            <p:spPr>
              <a:xfrm>
                <a:off x="7640514" y="2280829"/>
                <a:ext cx="45719" cy="45719"/>
              </a:xfrm>
              <a:prstGeom prst="ellipse">
                <a:avLst/>
              </a:prstGeom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</p:grpSp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1330C906-91C8-4DFC-95C8-DD3EBFFB8004}"/>
                </a:ext>
              </a:extLst>
            </p:cNvPr>
            <p:cNvCxnSpPr>
              <a:cxnSpLocks/>
              <a:endCxn id="5" idx="1"/>
            </p:cNvCxnSpPr>
            <p:nvPr/>
          </p:nvCxnSpPr>
          <p:spPr>
            <a:xfrm>
              <a:off x="7966873" y="3962994"/>
              <a:ext cx="702369" cy="535905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DCCE4AFF-CFBC-4DCA-AA02-9D311D314E49}"/>
                </a:ext>
              </a:extLst>
            </p:cNvPr>
            <p:cNvCxnSpPr>
              <a:cxnSpLocks/>
              <a:endCxn id="5" idx="2"/>
            </p:cNvCxnSpPr>
            <p:nvPr/>
          </p:nvCxnSpPr>
          <p:spPr>
            <a:xfrm>
              <a:off x="7970887" y="4321844"/>
              <a:ext cx="691660" cy="193220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376A82F8-FCD2-4D9E-AE4C-799BB2CDFCA9}"/>
                </a:ext>
              </a:extLst>
            </p:cNvPr>
            <p:cNvCxnSpPr>
              <a:cxnSpLocks/>
              <a:endCxn id="5" idx="6"/>
            </p:cNvCxnSpPr>
            <p:nvPr/>
          </p:nvCxnSpPr>
          <p:spPr>
            <a:xfrm flipV="1">
              <a:off x="7966873" y="4515064"/>
              <a:ext cx="741393" cy="168564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CFDC0816-C3D8-40E8-B5DA-4EC90D9F3FD5}"/>
                </a:ext>
              </a:extLst>
            </p:cNvPr>
            <p:cNvCxnSpPr>
              <a:cxnSpLocks/>
              <a:endCxn id="5" idx="3"/>
            </p:cNvCxnSpPr>
            <p:nvPr/>
          </p:nvCxnSpPr>
          <p:spPr>
            <a:xfrm flipV="1">
              <a:off x="7966873" y="4531228"/>
              <a:ext cx="702369" cy="507296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Groupe 13">
              <a:extLst>
                <a:ext uri="{FF2B5EF4-FFF2-40B4-BE49-F238E27FC236}">
                  <a16:creationId xmlns:a16="http://schemas.microsoft.com/office/drawing/2014/main" id="{A0DD6103-AF6C-4B85-A031-FEC31CCC868E}"/>
                </a:ext>
              </a:extLst>
            </p:cNvPr>
            <p:cNvGrpSpPr/>
            <p:nvPr/>
          </p:nvGrpSpPr>
          <p:grpSpPr>
            <a:xfrm rot="13215983">
              <a:off x="8758550" y="4044461"/>
              <a:ext cx="223625" cy="510363"/>
              <a:chOff x="7018098" y="1530389"/>
              <a:chExt cx="223625" cy="510363"/>
            </a:xfrm>
          </p:grpSpPr>
          <p:cxnSp>
            <p:nvCxnSpPr>
              <p:cNvPr id="23" name="Connecteur droit 22">
                <a:extLst>
                  <a:ext uri="{FF2B5EF4-FFF2-40B4-BE49-F238E27FC236}">
                    <a16:creationId xmlns:a16="http://schemas.microsoft.com/office/drawing/2014/main" id="{CA46A1C6-85C4-474F-A5E5-65B3DF094493}"/>
                  </a:ext>
                </a:extLst>
              </p:cNvPr>
              <p:cNvCxnSpPr/>
              <p:nvPr/>
            </p:nvCxnSpPr>
            <p:spPr>
              <a:xfrm>
                <a:off x="7124778" y="1530389"/>
                <a:ext cx="0" cy="183037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Connecteur droit 23">
                <a:extLst>
                  <a:ext uri="{FF2B5EF4-FFF2-40B4-BE49-F238E27FC236}">
                    <a16:creationId xmlns:a16="http://schemas.microsoft.com/office/drawing/2014/main" id="{EDE86BD0-47B3-4A9C-868C-4D88CD0797DB}"/>
                  </a:ext>
                </a:extLst>
              </p:cNvPr>
              <p:cNvCxnSpPr/>
              <p:nvPr/>
            </p:nvCxnSpPr>
            <p:spPr>
              <a:xfrm>
                <a:off x="7018098" y="1713426"/>
                <a:ext cx="213360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Connecteur droit 24">
                <a:extLst>
                  <a:ext uri="{FF2B5EF4-FFF2-40B4-BE49-F238E27FC236}">
                    <a16:creationId xmlns:a16="http://schemas.microsoft.com/office/drawing/2014/main" id="{DDFBA9CF-3EC4-447C-87EA-D5FF10609A37}"/>
                  </a:ext>
                </a:extLst>
              </p:cNvPr>
              <p:cNvCxnSpPr/>
              <p:nvPr/>
            </p:nvCxnSpPr>
            <p:spPr>
              <a:xfrm>
                <a:off x="7018098" y="1785650"/>
                <a:ext cx="213360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Connecteur droit 25">
                <a:extLst>
                  <a:ext uri="{FF2B5EF4-FFF2-40B4-BE49-F238E27FC236}">
                    <a16:creationId xmlns:a16="http://schemas.microsoft.com/office/drawing/2014/main" id="{B4E805F3-1186-4EA1-B303-A7140AB344DE}"/>
                  </a:ext>
                </a:extLst>
              </p:cNvPr>
              <p:cNvCxnSpPr/>
              <p:nvPr/>
            </p:nvCxnSpPr>
            <p:spPr>
              <a:xfrm>
                <a:off x="7124778" y="1784184"/>
                <a:ext cx="0" cy="183037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7" name="Groupe 26">
                <a:extLst>
                  <a:ext uri="{FF2B5EF4-FFF2-40B4-BE49-F238E27FC236}">
                    <a16:creationId xmlns:a16="http://schemas.microsoft.com/office/drawing/2014/main" id="{4FD77359-52B8-44BB-90DA-A12996F02514}"/>
                  </a:ext>
                </a:extLst>
              </p:cNvPr>
              <p:cNvGrpSpPr/>
              <p:nvPr/>
            </p:nvGrpSpPr>
            <p:grpSpPr>
              <a:xfrm rot="16200000">
                <a:off x="7093145" y="1892175"/>
                <a:ext cx="73531" cy="223624"/>
                <a:chOff x="1538662" y="1143263"/>
                <a:chExt cx="73531" cy="223624"/>
              </a:xfrm>
            </p:grpSpPr>
            <p:cxnSp>
              <p:nvCxnSpPr>
                <p:cNvPr id="28" name="Connecteur droit 27">
                  <a:extLst>
                    <a:ext uri="{FF2B5EF4-FFF2-40B4-BE49-F238E27FC236}">
                      <a16:creationId xmlns:a16="http://schemas.microsoft.com/office/drawing/2014/main" id="{7F5D27E1-CE1E-451B-B661-02CB84AE8B0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12193" y="1143263"/>
                  <a:ext cx="0" cy="223624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Connecteur droit 28">
                  <a:extLst>
                    <a:ext uri="{FF2B5EF4-FFF2-40B4-BE49-F238E27FC236}">
                      <a16:creationId xmlns:a16="http://schemas.microsoft.com/office/drawing/2014/main" id="{7D16BF43-2E85-46FB-9D93-CF5238DE220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187124"/>
                  <a:ext cx="67873" cy="68396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Connecteur droit 29">
                  <a:extLst>
                    <a:ext uri="{FF2B5EF4-FFF2-40B4-BE49-F238E27FC236}">
                      <a16:creationId xmlns:a16="http://schemas.microsoft.com/office/drawing/2014/main" id="{D8129E3A-6754-4B06-9F5C-94917E039B0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41491" y="1238421"/>
                  <a:ext cx="67873" cy="68396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Connecteur droit 30">
                  <a:extLst>
                    <a:ext uri="{FF2B5EF4-FFF2-40B4-BE49-F238E27FC236}">
                      <a16:creationId xmlns:a16="http://schemas.microsoft.com/office/drawing/2014/main" id="{56189E05-D17C-4C86-BB0F-F1748FD91D2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294328"/>
                  <a:ext cx="67873" cy="68396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5" name="Groupe 14">
              <a:extLst>
                <a:ext uri="{FF2B5EF4-FFF2-40B4-BE49-F238E27FC236}">
                  <a16:creationId xmlns:a16="http://schemas.microsoft.com/office/drawing/2014/main" id="{6B813CB4-2EB9-42C0-9866-4A2DEEEA66E0}"/>
                </a:ext>
              </a:extLst>
            </p:cNvPr>
            <p:cNvGrpSpPr/>
            <p:nvPr/>
          </p:nvGrpSpPr>
          <p:grpSpPr>
            <a:xfrm rot="6988140">
              <a:off x="8820727" y="4381481"/>
              <a:ext cx="223617" cy="518588"/>
              <a:chOff x="7249709" y="320635"/>
              <a:chExt cx="223617" cy="518588"/>
            </a:xfrm>
          </p:grpSpPr>
          <p:cxnSp>
            <p:nvCxnSpPr>
              <p:cNvPr id="16" name="Connecteur droit 15">
                <a:extLst>
                  <a:ext uri="{FF2B5EF4-FFF2-40B4-BE49-F238E27FC236}">
                    <a16:creationId xmlns:a16="http://schemas.microsoft.com/office/drawing/2014/main" id="{4C4B6A2D-8717-4F21-A1F6-20D94307028E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7361517" y="392775"/>
                <a:ext cx="1" cy="446448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Ellipse 16">
                <a:extLst>
                  <a:ext uri="{FF2B5EF4-FFF2-40B4-BE49-F238E27FC236}">
                    <a16:creationId xmlns:a16="http://schemas.microsoft.com/office/drawing/2014/main" id="{C0FEF968-0D2D-46B0-A5BE-E710A61FAA77}"/>
                  </a:ext>
                </a:extLst>
              </p:cNvPr>
              <p:cNvSpPr/>
              <p:nvPr/>
            </p:nvSpPr>
            <p:spPr>
              <a:xfrm rot="10800000">
                <a:off x="7261806" y="506257"/>
                <a:ext cx="199423" cy="183038"/>
              </a:xfrm>
              <a:prstGeom prst="ellipse">
                <a:avLst/>
              </a:prstGeom>
              <a:solidFill>
                <a:srgbClr val="FFFF00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grpSp>
            <p:nvGrpSpPr>
              <p:cNvPr id="18" name="Groupe 17">
                <a:extLst>
                  <a:ext uri="{FF2B5EF4-FFF2-40B4-BE49-F238E27FC236}">
                    <a16:creationId xmlns:a16="http://schemas.microsoft.com/office/drawing/2014/main" id="{6E1A5CC8-05F3-4E7B-B1AA-CBF3BC92A8D3}"/>
                  </a:ext>
                </a:extLst>
              </p:cNvPr>
              <p:cNvGrpSpPr/>
              <p:nvPr/>
            </p:nvGrpSpPr>
            <p:grpSpPr>
              <a:xfrm rot="5400000">
                <a:off x="7325822" y="244522"/>
                <a:ext cx="71391" cy="223617"/>
                <a:chOff x="1538662" y="1143263"/>
                <a:chExt cx="73531" cy="223624"/>
              </a:xfrm>
            </p:grpSpPr>
            <p:cxnSp>
              <p:nvCxnSpPr>
                <p:cNvPr id="19" name="Connecteur droit 18">
                  <a:extLst>
                    <a:ext uri="{FF2B5EF4-FFF2-40B4-BE49-F238E27FC236}">
                      <a16:creationId xmlns:a16="http://schemas.microsoft.com/office/drawing/2014/main" id="{4C131311-4A3D-46CE-A746-FA57522720D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12193" y="1143263"/>
                  <a:ext cx="0" cy="223624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Connecteur droit 19">
                  <a:extLst>
                    <a:ext uri="{FF2B5EF4-FFF2-40B4-BE49-F238E27FC236}">
                      <a16:creationId xmlns:a16="http://schemas.microsoft.com/office/drawing/2014/main" id="{459D009F-8D96-41B8-A294-C52547F56C4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187124"/>
                  <a:ext cx="67873" cy="68396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Connecteur droit 20">
                  <a:extLst>
                    <a:ext uri="{FF2B5EF4-FFF2-40B4-BE49-F238E27FC236}">
                      <a16:creationId xmlns:a16="http://schemas.microsoft.com/office/drawing/2014/main" id="{7C65EB78-ED2E-485F-BE44-1C644232B9F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41491" y="1238421"/>
                  <a:ext cx="67873" cy="68396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Connecteur droit 21">
                  <a:extLst>
                    <a:ext uri="{FF2B5EF4-FFF2-40B4-BE49-F238E27FC236}">
                      <a16:creationId xmlns:a16="http://schemas.microsoft.com/office/drawing/2014/main" id="{E7567D36-7166-44C3-9C69-ACCAAC42308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294328"/>
                  <a:ext cx="67873" cy="68396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48" name="ZoneTexte 47">
            <a:extLst>
              <a:ext uri="{FF2B5EF4-FFF2-40B4-BE49-F238E27FC236}">
                <a16:creationId xmlns:a16="http://schemas.microsoft.com/office/drawing/2014/main" id="{C6B184A5-C0B8-42BF-A824-D4C3D8850BD4}"/>
              </a:ext>
            </a:extLst>
          </p:cNvPr>
          <p:cNvSpPr txBox="1"/>
          <p:nvPr/>
        </p:nvSpPr>
        <p:spPr>
          <a:xfrm>
            <a:off x="1325876" y="483853"/>
            <a:ext cx="1208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Inside air</a:t>
            </a:r>
          </a:p>
        </p:txBody>
      </p:sp>
      <p:grpSp>
        <p:nvGrpSpPr>
          <p:cNvPr id="49" name="Groupe 48">
            <a:extLst>
              <a:ext uri="{FF2B5EF4-FFF2-40B4-BE49-F238E27FC236}">
                <a16:creationId xmlns:a16="http://schemas.microsoft.com/office/drawing/2014/main" id="{F81CFE32-CAE4-4281-BB45-618D07053C8C}"/>
              </a:ext>
            </a:extLst>
          </p:cNvPr>
          <p:cNvGrpSpPr/>
          <p:nvPr/>
        </p:nvGrpSpPr>
        <p:grpSpPr>
          <a:xfrm>
            <a:off x="1472626" y="974728"/>
            <a:ext cx="423036" cy="306053"/>
            <a:chOff x="1315720" y="803111"/>
            <a:chExt cx="421640" cy="276999"/>
          </a:xfrm>
        </p:grpSpPr>
        <p:cxnSp>
          <p:nvCxnSpPr>
            <p:cNvPr id="50" name="Connecteur droit avec flèche 49">
              <a:extLst>
                <a:ext uri="{FF2B5EF4-FFF2-40B4-BE49-F238E27FC236}">
                  <a16:creationId xmlns:a16="http://schemas.microsoft.com/office/drawing/2014/main" id="{7E065770-E506-44DC-B646-4BC3E8D34F72}"/>
                </a:ext>
              </a:extLst>
            </p:cNvPr>
            <p:cNvCxnSpPr/>
            <p:nvPr/>
          </p:nvCxnSpPr>
          <p:spPr>
            <a:xfrm>
              <a:off x="1315720" y="851131"/>
              <a:ext cx="421640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ZoneTexte 50">
              <a:extLst>
                <a:ext uri="{FF2B5EF4-FFF2-40B4-BE49-F238E27FC236}">
                  <a16:creationId xmlns:a16="http://schemas.microsoft.com/office/drawing/2014/main" id="{30BA1DEE-EE71-40C3-9C89-C78ACD47B253}"/>
                </a:ext>
              </a:extLst>
            </p:cNvPr>
            <p:cNvSpPr txBox="1"/>
            <p:nvPr/>
          </p:nvSpPr>
          <p:spPr>
            <a:xfrm>
              <a:off x="1375125" y="803111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H" sz="1200" dirty="0"/>
                <a:t>0</a:t>
              </a:r>
            </a:p>
          </p:txBody>
        </p:sp>
      </p:grpSp>
      <p:grpSp>
        <p:nvGrpSpPr>
          <p:cNvPr id="52" name="Groupe 51">
            <a:extLst>
              <a:ext uri="{FF2B5EF4-FFF2-40B4-BE49-F238E27FC236}">
                <a16:creationId xmlns:a16="http://schemas.microsoft.com/office/drawing/2014/main" id="{713CE435-E56B-460D-B3B4-6EB4446E9A07}"/>
              </a:ext>
            </a:extLst>
          </p:cNvPr>
          <p:cNvGrpSpPr/>
          <p:nvPr/>
        </p:nvGrpSpPr>
        <p:grpSpPr>
          <a:xfrm>
            <a:off x="1510492" y="1425728"/>
            <a:ext cx="423036" cy="306053"/>
            <a:chOff x="1315720" y="803111"/>
            <a:chExt cx="421640" cy="276999"/>
          </a:xfrm>
        </p:grpSpPr>
        <p:cxnSp>
          <p:nvCxnSpPr>
            <p:cNvPr id="53" name="Connecteur droit avec flèche 52">
              <a:extLst>
                <a:ext uri="{FF2B5EF4-FFF2-40B4-BE49-F238E27FC236}">
                  <a16:creationId xmlns:a16="http://schemas.microsoft.com/office/drawing/2014/main" id="{9C0442C6-0CCA-4322-BB5C-E9A3EF8D087B}"/>
                </a:ext>
              </a:extLst>
            </p:cNvPr>
            <p:cNvCxnSpPr/>
            <p:nvPr/>
          </p:nvCxnSpPr>
          <p:spPr>
            <a:xfrm>
              <a:off x="1315720" y="851131"/>
              <a:ext cx="421640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ZoneTexte 53">
              <a:extLst>
                <a:ext uri="{FF2B5EF4-FFF2-40B4-BE49-F238E27FC236}">
                  <a16:creationId xmlns:a16="http://schemas.microsoft.com/office/drawing/2014/main" id="{3B3CE214-DBF6-40C8-A157-26B32CD0BBE3}"/>
                </a:ext>
              </a:extLst>
            </p:cNvPr>
            <p:cNvSpPr txBox="1"/>
            <p:nvPr/>
          </p:nvSpPr>
          <p:spPr>
            <a:xfrm>
              <a:off x="1375125" y="803111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H" sz="1200" dirty="0"/>
                <a:t>1</a:t>
              </a:r>
            </a:p>
          </p:txBody>
        </p:sp>
      </p:grpSp>
      <p:grpSp>
        <p:nvGrpSpPr>
          <p:cNvPr id="55" name="Groupe 54">
            <a:extLst>
              <a:ext uri="{FF2B5EF4-FFF2-40B4-BE49-F238E27FC236}">
                <a16:creationId xmlns:a16="http://schemas.microsoft.com/office/drawing/2014/main" id="{099A173B-3785-4413-BBFF-6F0FAF3ED14A}"/>
              </a:ext>
            </a:extLst>
          </p:cNvPr>
          <p:cNvGrpSpPr/>
          <p:nvPr/>
        </p:nvGrpSpPr>
        <p:grpSpPr>
          <a:xfrm>
            <a:off x="1485975" y="2057015"/>
            <a:ext cx="423036" cy="306053"/>
            <a:chOff x="1315720" y="803111"/>
            <a:chExt cx="421640" cy="276999"/>
          </a:xfrm>
        </p:grpSpPr>
        <p:cxnSp>
          <p:nvCxnSpPr>
            <p:cNvPr id="56" name="Connecteur droit avec flèche 55">
              <a:extLst>
                <a:ext uri="{FF2B5EF4-FFF2-40B4-BE49-F238E27FC236}">
                  <a16:creationId xmlns:a16="http://schemas.microsoft.com/office/drawing/2014/main" id="{E2A75495-C66D-4435-8B34-87F5C2A04139}"/>
                </a:ext>
              </a:extLst>
            </p:cNvPr>
            <p:cNvCxnSpPr/>
            <p:nvPr/>
          </p:nvCxnSpPr>
          <p:spPr>
            <a:xfrm>
              <a:off x="1315720" y="851131"/>
              <a:ext cx="421640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ZoneTexte 56">
              <a:extLst>
                <a:ext uri="{FF2B5EF4-FFF2-40B4-BE49-F238E27FC236}">
                  <a16:creationId xmlns:a16="http://schemas.microsoft.com/office/drawing/2014/main" id="{6636261A-7C88-490B-9852-81AFE02612B3}"/>
                </a:ext>
              </a:extLst>
            </p:cNvPr>
            <p:cNvSpPr txBox="1"/>
            <p:nvPr/>
          </p:nvSpPr>
          <p:spPr>
            <a:xfrm>
              <a:off x="1375125" y="803111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H" sz="1200" dirty="0"/>
                <a:t>3</a:t>
              </a:r>
            </a:p>
          </p:txBody>
        </p:sp>
      </p:grpSp>
      <p:grpSp>
        <p:nvGrpSpPr>
          <p:cNvPr id="58" name="Groupe 57">
            <a:extLst>
              <a:ext uri="{FF2B5EF4-FFF2-40B4-BE49-F238E27FC236}">
                <a16:creationId xmlns:a16="http://schemas.microsoft.com/office/drawing/2014/main" id="{519D9966-D55A-4162-BE94-71DF6210DC8D}"/>
              </a:ext>
            </a:extLst>
          </p:cNvPr>
          <p:cNvGrpSpPr/>
          <p:nvPr/>
        </p:nvGrpSpPr>
        <p:grpSpPr>
          <a:xfrm>
            <a:off x="1514071" y="1711500"/>
            <a:ext cx="423036" cy="306053"/>
            <a:chOff x="1315720" y="803111"/>
            <a:chExt cx="421640" cy="276999"/>
          </a:xfrm>
        </p:grpSpPr>
        <p:cxnSp>
          <p:nvCxnSpPr>
            <p:cNvPr id="59" name="Connecteur droit avec flèche 58">
              <a:extLst>
                <a:ext uri="{FF2B5EF4-FFF2-40B4-BE49-F238E27FC236}">
                  <a16:creationId xmlns:a16="http://schemas.microsoft.com/office/drawing/2014/main" id="{AD2A3F4A-C6A8-4A2F-A2D9-E34E25B8F0DC}"/>
                </a:ext>
              </a:extLst>
            </p:cNvPr>
            <p:cNvCxnSpPr/>
            <p:nvPr/>
          </p:nvCxnSpPr>
          <p:spPr>
            <a:xfrm>
              <a:off x="1315720" y="851131"/>
              <a:ext cx="421640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ZoneTexte 59">
              <a:extLst>
                <a:ext uri="{FF2B5EF4-FFF2-40B4-BE49-F238E27FC236}">
                  <a16:creationId xmlns:a16="http://schemas.microsoft.com/office/drawing/2014/main" id="{46FDFD74-BA5A-42F8-85B6-80F07EA89B58}"/>
                </a:ext>
              </a:extLst>
            </p:cNvPr>
            <p:cNvSpPr txBox="1"/>
            <p:nvPr/>
          </p:nvSpPr>
          <p:spPr>
            <a:xfrm>
              <a:off x="1375125" y="803111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H" sz="1200" dirty="0"/>
                <a:t>2</a:t>
              </a:r>
            </a:p>
          </p:txBody>
        </p:sp>
      </p:grpSp>
      <p:sp>
        <p:nvSpPr>
          <p:cNvPr id="61" name="ZoneTexte 60">
            <a:extLst>
              <a:ext uri="{FF2B5EF4-FFF2-40B4-BE49-F238E27FC236}">
                <a16:creationId xmlns:a16="http://schemas.microsoft.com/office/drawing/2014/main" id="{A7EA5990-140E-4E9C-8276-EFD7B263D627}"/>
              </a:ext>
            </a:extLst>
          </p:cNvPr>
          <p:cNvSpPr txBox="1"/>
          <p:nvPr/>
        </p:nvSpPr>
        <p:spPr>
          <a:xfrm>
            <a:off x="2335595" y="1317548"/>
            <a:ext cx="2640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200" dirty="0"/>
              <a:t>4</a:t>
            </a:r>
          </a:p>
        </p:txBody>
      </p:sp>
      <p:sp>
        <p:nvSpPr>
          <p:cNvPr id="62" name="ZoneTexte 61">
            <a:extLst>
              <a:ext uri="{FF2B5EF4-FFF2-40B4-BE49-F238E27FC236}">
                <a16:creationId xmlns:a16="http://schemas.microsoft.com/office/drawing/2014/main" id="{D74923C5-BF16-4BDB-B6E8-2B5FFD735606}"/>
              </a:ext>
            </a:extLst>
          </p:cNvPr>
          <p:cNvSpPr txBox="1"/>
          <p:nvPr/>
        </p:nvSpPr>
        <p:spPr>
          <a:xfrm>
            <a:off x="1164854" y="1057631"/>
            <a:ext cx="2640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200" dirty="0"/>
              <a:t>0</a:t>
            </a:r>
          </a:p>
        </p:txBody>
      </p:sp>
      <p:sp>
        <p:nvSpPr>
          <p:cNvPr id="63" name="ZoneTexte 62">
            <a:extLst>
              <a:ext uri="{FF2B5EF4-FFF2-40B4-BE49-F238E27FC236}">
                <a16:creationId xmlns:a16="http://schemas.microsoft.com/office/drawing/2014/main" id="{E3A35364-614B-472E-ABE5-C8D1941B9270}"/>
              </a:ext>
            </a:extLst>
          </p:cNvPr>
          <p:cNvSpPr txBox="1"/>
          <p:nvPr/>
        </p:nvSpPr>
        <p:spPr>
          <a:xfrm>
            <a:off x="1160103" y="1317984"/>
            <a:ext cx="2640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200" dirty="0"/>
              <a:t>1</a:t>
            </a:r>
          </a:p>
        </p:txBody>
      </p:sp>
      <p:sp>
        <p:nvSpPr>
          <p:cNvPr id="64" name="ZoneTexte 63">
            <a:extLst>
              <a:ext uri="{FF2B5EF4-FFF2-40B4-BE49-F238E27FC236}">
                <a16:creationId xmlns:a16="http://schemas.microsoft.com/office/drawing/2014/main" id="{CFFE7DA5-89F9-47B2-AEE9-83DC38AD768D}"/>
              </a:ext>
            </a:extLst>
          </p:cNvPr>
          <p:cNvSpPr txBox="1"/>
          <p:nvPr/>
        </p:nvSpPr>
        <p:spPr>
          <a:xfrm>
            <a:off x="1154129" y="1551195"/>
            <a:ext cx="2640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200" dirty="0"/>
              <a:t>2</a:t>
            </a:r>
          </a:p>
        </p:txBody>
      </p:sp>
      <p:sp>
        <p:nvSpPr>
          <p:cNvPr id="65" name="ZoneTexte 64">
            <a:extLst>
              <a:ext uri="{FF2B5EF4-FFF2-40B4-BE49-F238E27FC236}">
                <a16:creationId xmlns:a16="http://schemas.microsoft.com/office/drawing/2014/main" id="{8533F07E-1D84-451C-9C4B-D667DAE02F5E}"/>
              </a:ext>
            </a:extLst>
          </p:cNvPr>
          <p:cNvSpPr txBox="1"/>
          <p:nvPr/>
        </p:nvSpPr>
        <p:spPr>
          <a:xfrm>
            <a:off x="1158341" y="1803877"/>
            <a:ext cx="2640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200" dirty="0"/>
              <a:t>3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8D21EAF9-92BE-425B-8E15-75D38056AEA4}"/>
              </a:ext>
            </a:extLst>
          </p:cNvPr>
          <p:cNvSpPr/>
          <p:nvPr/>
        </p:nvSpPr>
        <p:spPr>
          <a:xfrm>
            <a:off x="922863" y="4346815"/>
            <a:ext cx="369965" cy="118015"/>
          </a:xfrm>
          <a:prstGeom prst="rect">
            <a:avLst/>
          </a:prstGeom>
          <a:solidFill>
            <a:schemeClr val="bg1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81C9CCAA-F873-4D7B-903D-80F5D849B70F}"/>
              </a:ext>
            </a:extLst>
          </p:cNvPr>
          <p:cNvCxnSpPr>
            <a:cxnSpLocks/>
          </p:cNvCxnSpPr>
          <p:nvPr/>
        </p:nvCxnSpPr>
        <p:spPr>
          <a:xfrm>
            <a:off x="652844" y="4405822"/>
            <a:ext cx="265316" cy="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E1597530-61D9-4DC8-91BA-BD2C38AE6CCD}"/>
              </a:ext>
            </a:extLst>
          </p:cNvPr>
          <p:cNvSpPr/>
          <p:nvPr/>
        </p:nvSpPr>
        <p:spPr>
          <a:xfrm>
            <a:off x="1558143" y="4346815"/>
            <a:ext cx="369965" cy="118015"/>
          </a:xfrm>
          <a:prstGeom prst="rect">
            <a:avLst/>
          </a:prstGeom>
          <a:solidFill>
            <a:schemeClr val="bg1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0071CE2E-BD8B-432A-90DD-BBCA6FAB868E}"/>
              </a:ext>
            </a:extLst>
          </p:cNvPr>
          <p:cNvCxnSpPr>
            <a:cxnSpLocks/>
            <a:stCxn id="66" idx="3"/>
            <a:endCxn id="68" idx="1"/>
          </p:cNvCxnSpPr>
          <p:nvPr/>
        </p:nvCxnSpPr>
        <p:spPr>
          <a:xfrm>
            <a:off x="1292828" y="4405822"/>
            <a:ext cx="265315" cy="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oupe 69">
            <a:extLst>
              <a:ext uri="{FF2B5EF4-FFF2-40B4-BE49-F238E27FC236}">
                <a16:creationId xmlns:a16="http://schemas.microsoft.com/office/drawing/2014/main" id="{FD2E8FA7-BB8B-4367-8B42-0E0423F671CF}"/>
              </a:ext>
            </a:extLst>
          </p:cNvPr>
          <p:cNvGrpSpPr/>
          <p:nvPr/>
        </p:nvGrpSpPr>
        <p:grpSpPr>
          <a:xfrm>
            <a:off x="1360444" y="4407442"/>
            <a:ext cx="148753" cy="319463"/>
            <a:chOff x="7018098" y="1530389"/>
            <a:chExt cx="223625" cy="510363"/>
          </a:xfrm>
        </p:grpSpPr>
        <p:cxnSp>
          <p:nvCxnSpPr>
            <p:cNvPr id="71" name="Connecteur droit 70">
              <a:extLst>
                <a:ext uri="{FF2B5EF4-FFF2-40B4-BE49-F238E27FC236}">
                  <a16:creationId xmlns:a16="http://schemas.microsoft.com/office/drawing/2014/main" id="{F3921B21-0BC7-4416-A122-97CBDAA37FCC}"/>
                </a:ext>
              </a:extLst>
            </p:cNvPr>
            <p:cNvCxnSpPr/>
            <p:nvPr/>
          </p:nvCxnSpPr>
          <p:spPr>
            <a:xfrm>
              <a:off x="7124778" y="1530389"/>
              <a:ext cx="0" cy="183037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necteur droit 71">
              <a:extLst>
                <a:ext uri="{FF2B5EF4-FFF2-40B4-BE49-F238E27FC236}">
                  <a16:creationId xmlns:a16="http://schemas.microsoft.com/office/drawing/2014/main" id="{B865EFDF-9D07-4539-8DE9-6571584B8D85}"/>
                </a:ext>
              </a:extLst>
            </p:cNvPr>
            <p:cNvCxnSpPr/>
            <p:nvPr/>
          </p:nvCxnSpPr>
          <p:spPr>
            <a:xfrm>
              <a:off x="7018098" y="1713426"/>
              <a:ext cx="213360" cy="0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cteur droit 72">
              <a:extLst>
                <a:ext uri="{FF2B5EF4-FFF2-40B4-BE49-F238E27FC236}">
                  <a16:creationId xmlns:a16="http://schemas.microsoft.com/office/drawing/2014/main" id="{C89C513F-B975-4A33-81CA-9F78EFE53E02}"/>
                </a:ext>
              </a:extLst>
            </p:cNvPr>
            <p:cNvCxnSpPr/>
            <p:nvPr/>
          </p:nvCxnSpPr>
          <p:spPr>
            <a:xfrm>
              <a:off x="7018098" y="1785650"/>
              <a:ext cx="213360" cy="0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cteur droit 73">
              <a:extLst>
                <a:ext uri="{FF2B5EF4-FFF2-40B4-BE49-F238E27FC236}">
                  <a16:creationId xmlns:a16="http://schemas.microsoft.com/office/drawing/2014/main" id="{7B11D8A4-DCC4-4AC6-9608-807F5A6303D9}"/>
                </a:ext>
              </a:extLst>
            </p:cNvPr>
            <p:cNvCxnSpPr/>
            <p:nvPr/>
          </p:nvCxnSpPr>
          <p:spPr>
            <a:xfrm>
              <a:off x="7124778" y="1784184"/>
              <a:ext cx="0" cy="183037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5" name="Groupe 74">
              <a:extLst>
                <a:ext uri="{FF2B5EF4-FFF2-40B4-BE49-F238E27FC236}">
                  <a16:creationId xmlns:a16="http://schemas.microsoft.com/office/drawing/2014/main" id="{ACF75FF3-CBF9-4DD7-956E-6FE5F883395F}"/>
                </a:ext>
              </a:extLst>
            </p:cNvPr>
            <p:cNvGrpSpPr/>
            <p:nvPr/>
          </p:nvGrpSpPr>
          <p:grpSpPr>
            <a:xfrm rot="16200000">
              <a:off x="7093145" y="1892175"/>
              <a:ext cx="73531" cy="223624"/>
              <a:chOff x="1538662" y="1143263"/>
              <a:chExt cx="73531" cy="223624"/>
            </a:xfrm>
          </p:grpSpPr>
          <p:cxnSp>
            <p:nvCxnSpPr>
              <p:cNvPr id="76" name="Connecteur droit 75">
                <a:extLst>
                  <a:ext uri="{FF2B5EF4-FFF2-40B4-BE49-F238E27FC236}">
                    <a16:creationId xmlns:a16="http://schemas.microsoft.com/office/drawing/2014/main" id="{364CAF73-778A-4454-BE77-0C1F182F36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12193" y="1143263"/>
                <a:ext cx="0" cy="223624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Connecteur droit 76">
                <a:extLst>
                  <a:ext uri="{FF2B5EF4-FFF2-40B4-BE49-F238E27FC236}">
                    <a16:creationId xmlns:a16="http://schemas.microsoft.com/office/drawing/2014/main" id="{084B65A0-51EE-4D5C-A3C5-45698C0A9A2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187124"/>
                <a:ext cx="67873" cy="68396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Connecteur droit 77">
                <a:extLst>
                  <a:ext uri="{FF2B5EF4-FFF2-40B4-BE49-F238E27FC236}">
                    <a16:creationId xmlns:a16="http://schemas.microsoft.com/office/drawing/2014/main" id="{ABFB92F7-49AF-4372-BE09-4EAF4453B54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41491" y="1238421"/>
                <a:ext cx="67873" cy="68396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Connecteur droit 78">
                <a:extLst>
                  <a:ext uri="{FF2B5EF4-FFF2-40B4-BE49-F238E27FC236}">
                    <a16:creationId xmlns:a16="http://schemas.microsoft.com/office/drawing/2014/main" id="{981F663A-939E-4BEF-B9E1-810FF9138FC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294328"/>
                <a:ext cx="67873" cy="68396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80" name="Connecteur droit 79">
            <a:extLst>
              <a:ext uri="{FF2B5EF4-FFF2-40B4-BE49-F238E27FC236}">
                <a16:creationId xmlns:a16="http://schemas.microsoft.com/office/drawing/2014/main" id="{61177CE2-58C3-4310-8E32-8E414B2DE342}"/>
              </a:ext>
            </a:extLst>
          </p:cNvPr>
          <p:cNvCxnSpPr>
            <a:cxnSpLocks/>
            <a:stCxn id="68" idx="3"/>
          </p:cNvCxnSpPr>
          <p:nvPr/>
        </p:nvCxnSpPr>
        <p:spPr>
          <a:xfrm flipV="1">
            <a:off x="1928108" y="4403217"/>
            <a:ext cx="262910" cy="2606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5DAD3BF2-8233-43FB-9105-A3AC94632079}"/>
              </a:ext>
            </a:extLst>
          </p:cNvPr>
          <p:cNvSpPr/>
          <p:nvPr/>
        </p:nvSpPr>
        <p:spPr>
          <a:xfrm>
            <a:off x="2191018" y="4352307"/>
            <a:ext cx="369965" cy="118015"/>
          </a:xfrm>
          <a:prstGeom prst="rect">
            <a:avLst/>
          </a:prstGeom>
          <a:solidFill>
            <a:schemeClr val="bg1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9266D684-4248-49AB-9C17-41893A732FB0}"/>
              </a:ext>
            </a:extLst>
          </p:cNvPr>
          <p:cNvSpPr/>
          <p:nvPr/>
        </p:nvSpPr>
        <p:spPr>
          <a:xfrm>
            <a:off x="2826298" y="4352307"/>
            <a:ext cx="369965" cy="118015"/>
          </a:xfrm>
          <a:prstGeom prst="rect">
            <a:avLst/>
          </a:prstGeom>
          <a:solidFill>
            <a:schemeClr val="bg1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cxnSp>
        <p:nvCxnSpPr>
          <p:cNvPr id="83" name="Connecteur droit 82">
            <a:extLst>
              <a:ext uri="{FF2B5EF4-FFF2-40B4-BE49-F238E27FC236}">
                <a16:creationId xmlns:a16="http://schemas.microsoft.com/office/drawing/2014/main" id="{2BAAAF2C-3D19-4FB6-BF1C-3245F006974C}"/>
              </a:ext>
            </a:extLst>
          </p:cNvPr>
          <p:cNvCxnSpPr>
            <a:cxnSpLocks/>
          </p:cNvCxnSpPr>
          <p:nvPr/>
        </p:nvCxnSpPr>
        <p:spPr>
          <a:xfrm>
            <a:off x="2560982" y="4400611"/>
            <a:ext cx="265315" cy="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Groupe 83">
            <a:extLst>
              <a:ext uri="{FF2B5EF4-FFF2-40B4-BE49-F238E27FC236}">
                <a16:creationId xmlns:a16="http://schemas.microsoft.com/office/drawing/2014/main" id="{4E9A9AFE-4C35-45F9-BFF2-C821A6AD7F58}"/>
              </a:ext>
            </a:extLst>
          </p:cNvPr>
          <p:cNvGrpSpPr/>
          <p:nvPr/>
        </p:nvGrpSpPr>
        <p:grpSpPr>
          <a:xfrm>
            <a:off x="2613342" y="4400611"/>
            <a:ext cx="148753" cy="319463"/>
            <a:chOff x="7018098" y="1530389"/>
            <a:chExt cx="223625" cy="510363"/>
          </a:xfrm>
        </p:grpSpPr>
        <p:cxnSp>
          <p:nvCxnSpPr>
            <p:cNvPr id="85" name="Connecteur droit 84">
              <a:extLst>
                <a:ext uri="{FF2B5EF4-FFF2-40B4-BE49-F238E27FC236}">
                  <a16:creationId xmlns:a16="http://schemas.microsoft.com/office/drawing/2014/main" id="{51A46098-E061-4B68-BCDD-4ADBF919BEB9}"/>
                </a:ext>
              </a:extLst>
            </p:cNvPr>
            <p:cNvCxnSpPr/>
            <p:nvPr/>
          </p:nvCxnSpPr>
          <p:spPr>
            <a:xfrm>
              <a:off x="7124778" y="1530389"/>
              <a:ext cx="0" cy="183037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cteur droit 85">
              <a:extLst>
                <a:ext uri="{FF2B5EF4-FFF2-40B4-BE49-F238E27FC236}">
                  <a16:creationId xmlns:a16="http://schemas.microsoft.com/office/drawing/2014/main" id="{B0FA1623-D1FB-4BF8-95BE-5C0B11BB81B5}"/>
                </a:ext>
              </a:extLst>
            </p:cNvPr>
            <p:cNvCxnSpPr/>
            <p:nvPr/>
          </p:nvCxnSpPr>
          <p:spPr>
            <a:xfrm>
              <a:off x="7018098" y="1713426"/>
              <a:ext cx="213360" cy="0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cteur droit 86">
              <a:extLst>
                <a:ext uri="{FF2B5EF4-FFF2-40B4-BE49-F238E27FC236}">
                  <a16:creationId xmlns:a16="http://schemas.microsoft.com/office/drawing/2014/main" id="{D74AABCB-B6E7-4ACD-8D84-B70CF4B6421D}"/>
                </a:ext>
              </a:extLst>
            </p:cNvPr>
            <p:cNvCxnSpPr/>
            <p:nvPr/>
          </p:nvCxnSpPr>
          <p:spPr>
            <a:xfrm>
              <a:off x="7018098" y="1785650"/>
              <a:ext cx="213360" cy="0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cteur droit 87">
              <a:extLst>
                <a:ext uri="{FF2B5EF4-FFF2-40B4-BE49-F238E27FC236}">
                  <a16:creationId xmlns:a16="http://schemas.microsoft.com/office/drawing/2014/main" id="{F3BC67FC-2DCB-4BD5-AC17-806F61EE6FEF}"/>
                </a:ext>
              </a:extLst>
            </p:cNvPr>
            <p:cNvCxnSpPr/>
            <p:nvPr/>
          </p:nvCxnSpPr>
          <p:spPr>
            <a:xfrm>
              <a:off x="7124778" y="1784184"/>
              <a:ext cx="0" cy="183037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9" name="Groupe 88">
              <a:extLst>
                <a:ext uri="{FF2B5EF4-FFF2-40B4-BE49-F238E27FC236}">
                  <a16:creationId xmlns:a16="http://schemas.microsoft.com/office/drawing/2014/main" id="{63730F02-21C6-4F0B-B8A0-3E8A427C0FA1}"/>
                </a:ext>
              </a:extLst>
            </p:cNvPr>
            <p:cNvGrpSpPr/>
            <p:nvPr/>
          </p:nvGrpSpPr>
          <p:grpSpPr>
            <a:xfrm rot="16200000">
              <a:off x="7093145" y="1892175"/>
              <a:ext cx="73531" cy="223624"/>
              <a:chOff x="1538662" y="1143263"/>
              <a:chExt cx="73531" cy="223624"/>
            </a:xfrm>
          </p:grpSpPr>
          <p:cxnSp>
            <p:nvCxnSpPr>
              <p:cNvPr id="90" name="Connecteur droit 89">
                <a:extLst>
                  <a:ext uri="{FF2B5EF4-FFF2-40B4-BE49-F238E27FC236}">
                    <a16:creationId xmlns:a16="http://schemas.microsoft.com/office/drawing/2014/main" id="{84D360AE-4FF6-4E21-B631-C3E29D0FEF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12193" y="1143263"/>
                <a:ext cx="0" cy="223624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Connecteur droit 90">
                <a:extLst>
                  <a:ext uri="{FF2B5EF4-FFF2-40B4-BE49-F238E27FC236}">
                    <a16:creationId xmlns:a16="http://schemas.microsoft.com/office/drawing/2014/main" id="{82786686-D67B-445D-8132-B37A7A3B9AF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187124"/>
                <a:ext cx="67873" cy="68396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Connecteur droit 91">
                <a:extLst>
                  <a:ext uri="{FF2B5EF4-FFF2-40B4-BE49-F238E27FC236}">
                    <a16:creationId xmlns:a16="http://schemas.microsoft.com/office/drawing/2014/main" id="{CAAFAE4A-6305-406D-AE90-2F88CAF8977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41491" y="1238421"/>
                <a:ext cx="67873" cy="68396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Connecteur droit 92">
                <a:extLst>
                  <a:ext uri="{FF2B5EF4-FFF2-40B4-BE49-F238E27FC236}">
                    <a16:creationId xmlns:a16="http://schemas.microsoft.com/office/drawing/2014/main" id="{DF97B85C-F60A-4437-9ED3-DEC3AFAF3B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294328"/>
                <a:ext cx="67873" cy="68396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94" name="Connecteur droit 93">
            <a:extLst>
              <a:ext uri="{FF2B5EF4-FFF2-40B4-BE49-F238E27FC236}">
                <a16:creationId xmlns:a16="http://schemas.microsoft.com/office/drawing/2014/main" id="{C158B639-D289-44D0-B09B-BCC19031B1FA}"/>
              </a:ext>
            </a:extLst>
          </p:cNvPr>
          <p:cNvCxnSpPr>
            <a:cxnSpLocks/>
            <a:endCxn id="108" idx="6"/>
          </p:cNvCxnSpPr>
          <p:nvPr/>
        </p:nvCxnSpPr>
        <p:spPr>
          <a:xfrm flipV="1">
            <a:off x="3194377" y="4400332"/>
            <a:ext cx="136260" cy="2943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6" name="Groupe 95">
            <a:extLst>
              <a:ext uri="{FF2B5EF4-FFF2-40B4-BE49-F238E27FC236}">
                <a16:creationId xmlns:a16="http://schemas.microsoft.com/office/drawing/2014/main" id="{D43F5DE5-02B5-4AE2-96BD-FC54E5E6844C}"/>
              </a:ext>
            </a:extLst>
          </p:cNvPr>
          <p:cNvGrpSpPr/>
          <p:nvPr/>
        </p:nvGrpSpPr>
        <p:grpSpPr>
          <a:xfrm>
            <a:off x="391432" y="4341047"/>
            <a:ext cx="894573" cy="139978"/>
            <a:chOff x="3792057" y="3484869"/>
            <a:chExt cx="894573" cy="139978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7B395A42-7478-4BDF-A4FB-01DA6ADB1E3A}"/>
                </a:ext>
              </a:extLst>
            </p:cNvPr>
            <p:cNvSpPr/>
            <p:nvPr/>
          </p:nvSpPr>
          <p:spPr>
            <a:xfrm>
              <a:off x="4316665" y="3501341"/>
              <a:ext cx="369965" cy="11801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cxnSp>
          <p:nvCxnSpPr>
            <p:cNvPr id="98" name="Connecteur droit 97">
              <a:extLst>
                <a:ext uri="{FF2B5EF4-FFF2-40B4-BE49-F238E27FC236}">
                  <a16:creationId xmlns:a16="http://schemas.microsoft.com/office/drawing/2014/main" id="{7046FF4C-706F-4099-BE39-AD5338CB8CE0}"/>
                </a:ext>
              </a:extLst>
            </p:cNvPr>
            <p:cNvCxnSpPr>
              <a:cxnSpLocks/>
            </p:cNvCxnSpPr>
            <p:nvPr/>
          </p:nvCxnSpPr>
          <p:spPr>
            <a:xfrm>
              <a:off x="3840711" y="3554858"/>
              <a:ext cx="475954" cy="5490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9" name="Groupe 98">
              <a:extLst>
                <a:ext uri="{FF2B5EF4-FFF2-40B4-BE49-F238E27FC236}">
                  <a16:creationId xmlns:a16="http://schemas.microsoft.com/office/drawing/2014/main" id="{CEC69957-3E12-4B98-94A6-CAED653A195D}"/>
                </a:ext>
              </a:extLst>
            </p:cNvPr>
            <p:cNvGrpSpPr/>
            <p:nvPr/>
          </p:nvGrpSpPr>
          <p:grpSpPr>
            <a:xfrm>
              <a:off x="3792057" y="3484869"/>
              <a:ext cx="48912" cy="139978"/>
              <a:chOff x="1538662" y="1143263"/>
              <a:chExt cx="73531" cy="223624"/>
            </a:xfrm>
          </p:grpSpPr>
          <p:cxnSp>
            <p:nvCxnSpPr>
              <p:cNvPr id="101" name="Connecteur droit 100">
                <a:extLst>
                  <a:ext uri="{FF2B5EF4-FFF2-40B4-BE49-F238E27FC236}">
                    <a16:creationId xmlns:a16="http://schemas.microsoft.com/office/drawing/2014/main" id="{083FCF5A-A971-4F8B-9814-0086DEAB5F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12193" y="1143263"/>
                <a:ext cx="0" cy="223624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Connecteur droit 101">
                <a:extLst>
                  <a:ext uri="{FF2B5EF4-FFF2-40B4-BE49-F238E27FC236}">
                    <a16:creationId xmlns:a16="http://schemas.microsoft.com/office/drawing/2014/main" id="{2FE2F1BC-E19C-4E5F-88A5-47766D46DF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187124"/>
                <a:ext cx="67873" cy="68396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Connecteur droit 102">
                <a:extLst>
                  <a:ext uri="{FF2B5EF4-FFF2-40B4-BE49-F238E27FC236}">
                    <a16:creationId xmlns:a16="http://schemas.microsoft.com/office/drawing/2014/main" id="{4ADE1D06-4FA6-46B5-A1FB-41CDFDC6B44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41491" y="1238421"/>
                <a:ext cx="67873" cy="68396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Connecteur droit 103">
                <a:extLst>
                  <a:ext uri="{FF2B5EF4-FFF2-40B4-BE49-F238E27FC236}">
                    <a16:creationId xmlns:a16="http://schemas.microsoft.com/office/drawing/2014/main" id="{35221AAE-076C-4EFD-92A8-E29213273D7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294328"/>
                <a:ext cx="67873" cy="68396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0" name="Ellipse 99">
              <a:extLst>
                <a:ext uri="{FF2B5EF4-FFF2-40B4-BE49-F238E27FC236}">
                  <a16:creationId xmlns:a16="http://schemas.microsoft.com/office/drawing/2014/main" id="{4B09C013-235D-4FA3-A629-F567C024EF61}"/>
                </a:ext>
              </a:extLst>
            </p:cNvPr>
            <p:cNvSpPr/>
            <p:nvPr/>
          </p:nvSpPr>
          <p:spPr>
            <a:xfrm>
              <a:off x="4015902" y="3501341"/>
              <a:ext cx="132654" cy="114573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</p:grpSp>
      <p:sp>
        <p:nvSpPr>
          <p:cNvPr id="105" name="Ellipse 104">
            <a:extLst>
              <a:ext uri="{FF2B5EF4-FFF2-40B4-BE49-F238E27FC236}">
                <a16:creationId xmlns:a16="http://schemas.microsoft.com/office/drawing/2014/main" id="{0ED8AF44-B259-46CD-839F-CF0FDBE2C4E0}"/>
              </a:ext>
            </a:extLst>
          </p:cNvPr>
          <p:cNvSpPr/>
          <p:nvPr/>
        </p:nvSpPr>
        <p:spPr>
          <a:xfrm>
            <a:off x="1416200" y="4393197"/>
            <a:ext cx="30412" cy="28618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06" name="Ellipse 105">
            <a:extLst>
              <a:ext uri="{FF2B5EF4-FFF2-40B4-BE49-F238E27FC236}">
                <a16:creationId xmlns:a16="http://schemas.microsoft.com/office/drawing/2014/main" id="{CE71D081-C6CD-4C8F-8C53-5B33C34C9FB9}"/>
              </a:ext>
            </a:extLst>
          </p:cNvPr>
          <p:cNvSpPr/>
          <p:nvPr/>
        </p:nvSpPr>
        <p:spPr>
          <a:xfrm>
            <a:off x="2044357" y="4391836"/>
            <a:ext cx="30412" cy="28618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07" name="Ellipse 106">
            <a:extLst>
              <a:ext uri="{FF2B5EF4-FFF2-40B4-BE49-F238E27FC236}">
                <a16:creationId xmlns:a16="http://schemas.microsoft.com/office/drawing/2014/main" id="{D2CB4407-8536-41CD-9F77-B3249C32C538}"/>
              </a:ext>
            </a:extLst>
          </p:cNvPr>
          <p:cNvSpPr/>
          <p:nvPr/>
        </p:nvSpPr>
        <p:spPr>
          <a:xfrm>
            <a:off x="2669098" y="4387220"/>
            <a:ext cx="30412" cy="28618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08" name="Ellipse 107">
            <a:extLst>
              <a:ext uri="{FF2B5EF4-FFF2-40B4-BE49-F238E27FC236}">
                <a16:creationId xmlns:a16="http://schemas.microsoft.com/office/drawing/2014/main" id="{6817592E-DC30-47DA-96EE-77FEC723D9B7}"/>
              </a:ext>
            </a:extLst>
          </p:cNvPr>
          <p:cNvSpPr/>
          <p:nvPr/>
        </p:nvSpPr>
        <p:spPr>
          <a:xfrm>
            <a:off x="3300225" y="4386023"/>
            <a:ext cx="30412" cy="28618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grpSp>
        <p:nvGrpSpPr>
          <p:cNvPr id="109" name="Groupe 108">
            <a:extLst>
              <a:ext uri="{FF2B5EF4-FFF2-40B4-BE49-F238E27FC236}">
                <a16:creationId xmlns:a16="http://schemas.microsoft.com/office/drawing/2014/main" id="{2DC00495-21B6-4E61-8561-CB376EA11852}"/>
              </a:ext>
            </a:extLst>
          </p:cNvPr>
          <p:cNvGrpSpPr/>
          <p:nvPr/>
        </p:nvGrpSpPr>
        <p:grpSpPr>
          <a:xfrm>
            <a:off x="3240447" y="4075720"/>
            <a:ext cx="148747" cy="324612"/>
            <a:chOff x="7249709" y="320635"/>
            <a:chExt cx="223617" cy="518588"/>
          </a:xfrm>
        </p:grpSpPr>
        <p:cxnSp>
          <p:nvCxnSpPr>
            <p:cNvPr id="110" name="Connecteur droit 109">
              <a:extLst>
                <a:ext uri="{FF2B5EF4-FFF2-40B4-BE49-F238E27FC236}">
                  <a16:creationId xmlns:a16="http://schemas.microsoft.com/office/drawing/2014/main" id="{D3252E4C-D093-4C55-B057-0BCF9F6DDE88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7361517" y="392775"/>
              <a:ext cx="1" cy="446448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Ellipse 110">
              <a:extLst>
                <a:ext uri="{FF2B5EF4-FFF2-40B4-BE49-F238E27FC236}">
                  <a16:creationId xmlns:a16="http://schemas.microsoft.com/office/drawing/2014/main" id="{2B5E5ADE-DF4A-4345-BA89-2078D2F762A3}"/>
                </a:ext>
              </a:extLst>
            </p:cNvPr>
            <p:cNvSpPr/>
            <p:nvPr/>
          </p:nvSpPr>
          <p:spPr>
            <a:xfrm rot="10800000">
              <a:off x="7261806" y="506257"/>
              <a:ext cx="199423" cy="183038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grpSp>
          <p:nvGrpSpPr>
            <p:cNvPr id="112" name="Groupe 111">
              <a:extLst>
                <a:ext uri="{FF2B5EF4-FFF2-40B4-BE49-F238E27FC236}">
                  <a16:creationId xmlns:a16="http://schemas.microsoft.com/office/drawing/2014/main" id="{F0E498D8-B9CB-458B-83EF-527653D77051}"/>
                </a:ext>
              </a:extLst>
            </p:cNvPr>
            <p:cNvGrpSpPr/>
            <p:nvPr/>
          </p:nvGrpSpPr>
          <p:grpSpPr>
            <a:xfrm rot="5400000">
              <a:off x="7325822" y="244522"/>
              <a:ext cx="71391" cy="223617"/>
              <a:chOff x="1538662" y="1143263"/>
              <a:chExt cx="73531" cy="223624"/>
            </a:xfrm>
          </p:grpSpPr>
          <p:cxnSp>
            <p:nvCxnSpPr>
              <p:cNvPr id="113" name="Connecteur droit 112">
                <a:extLst>
                  <a:ext uri="{FF2B5EF4-FFF2-40B4-BE49-F238E27FC236}">
                    <a16:creationId xmlns:a16="http://schemas.microsoft.com/office/drawing/2014/main" id="{F7843F84-7DBE-4A62-8F18-E4A8DEB898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12193" y="1143263"/>
                <a:ext cx="0" cy="223624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Connecteur droit 113">
                <a:extLst>
                  <a:ext uri="{FF2B5EF4-FFF2-40B4-BE49-F238E27FC236}">
                    <a16:creationId xmlns:a16="http://schemas.microsoft.com/office/drawing/2014/main" id="{51FB9394-D51E-4C46-9185-D9C27732BED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187124"/>
                <a:ext cx="67873" cy="68396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Connecteur droit 114">
                <a:extLst>
                  <a:ext uri="{FF2B5EF4-FFF2-40B4-BE49-F238E27FC236}">
                    <a16:creationId xmlns:a16="http://schemas.microsoft.com/office/drawing/2014/main" id="{8A4B6441-AB47-4776-B920-7EF6855CF83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41491" y="1238421"/>
                <a:ext cx="67873" cy="68396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Connecteur droit 115">
                <a:extLst>
                  <a:ext uri="{FF2B5EF4-FFF2-40B4-BE49-F238E27FC236}">
                    <a16:creationId xmlns:a16="http://schemas.microsoft.com/office/drawing/2014/main" id="{200EAA3A-9790-4649-8CC0-74A5FDBA3DB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294328"/>
                <a:ext cx="67873" cy="68396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70" name="ZoneTexte 269">
                <a:extLst>
                  <a:ext uri="{FF2B5EF4-FFF2-40B4-BE49-F238E27FC236}">
                    <a16:creationId xmlns:a16="http://schemas.microsoft.com/office/drawing/2014/main" id="{AAB991C1-82A3-44B2-A201-C9AB86AAAFD9}"/>
                  </a:ext>
                </a:extLst>
              </p:cNvPr>
              <p:cNvSpPr txBox="1"/>
              <p:nvPr/>
            </p:nvSpPr>
            <p:spPr>
              <a:xfrm>
                <a:off x="526377" y="4514626"/>
                <a:ext cx="24512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H" sz="12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H" sz="120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fr-CH" sz="120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fr-CH" sz="1200" dirty="0"/>
              </a:p>
            </p:txBody>
          </p:sp>
        </mc:Choice>
        <mc:Fallback xmlns="">
          <p:sp>
            <p:nvSpPr>
              <p:cNvPr id="270" name="ZoneTexte 269">
                <a:extLst>
                  <a:ext uri="{FF2B5EF4-FFF2-40B4-BE49-F238E27FC236}">
                    <a16:creationId xmlns:a16="http://schemas.microsoft.com/office/drawing/2014/main" id="{AAB991C1-82A3-44B2-A201-C9AB86AAAF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377" y="4514626"/>
                <a:ext cx="245129" cy="276999"/>
              </a:xfrm>
              <a:prstGeom prst="rect">
                <a:avLst/>
              </a:prstGeom>
              <a:blipFill>
                <a:blip r:embed="rId2"/>
                <a:stretch>
                  <a:fillRect r="-4878"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1" name="ZoneTexte 270">
            <a:extLst>
              <a:ext uri="{FF2B5EF4-FFF2-40B4-BE49-F238E27FC236}">
                <a16:creationId xmlns:a16="http://schemas.microsoft.com/office/drawing/2014/main" id="{D55446C3-8E52-437B-92E0-203B7332A37C}"/>
              </a:ext>
            </a:extLst>
          </p:cNvPr>
          <p:cNvSpPr txBox="1"/>
          <p:nvPr/>
        </p:nvSpPr>
        <p:spPr>
          <a:xfrm>
            <a:off x="1290708" y="4128884"/>
            <a:ext cx="2640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200" dirty="0"/>
              <a:t>0</a:t>
            </a:r>
          </a:p>
        </p:txBody>
      </p:sp>
      <p:sp>
        <p:nvSpPr>
          <p:cNvPr id="272" name="ZoneTexte 271">
            <a:extLst>
              <a:ext uri="{FF2B5EF4-FFF2-40B4-BE49-F238E27FC236}">
                <a16:creationId xmlns:a16="http://schemas.microsoft.com/office/drawing/2014/main" id="{20185AD0-0538-4866-9B56-2018B90CBF34}"/>
              </a:ext>
            </a:extLst>
          </p:cNvPr>
          <p:cNvSpPr txBox="1"/>
          <p:nvPr/>
        </p:nvSpPr>
        <p:spPr>
          <a:xfrm>
            <a:off x="1920396" y="4116969"/>
            <a:ext cx="2640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200" dirty="0"/>
              <a:t>1</a:t>
            </a:r>
          </a:p>
        </p:txBody>
      </p:sp>
      <p:sp>
        <p:nvSpPr>
          <p:cNvPr id="273" name="ZoneTexte 272">
            <a:extLst>
              <a:ext uri="{FF2B5EF4-FFF2-40B4-BE49-F238E27FC236}">
                <a16:creationId xmlns:a16="http://schemas.microsoft.com/office/drawing/2014/main" id="{77E7BFD8-104F-45C2-9132-CABDD3DEA0C8}"/>
              </a:ext>
            </a:extLst>
          </p:cNvPr>
          <p:cNvSpPr txBox="1"/>
          <p:nvPr/>
        </p:nvSpPr>
        <p:spPr>
          <a:xfrm>
            <a:off x="2567519" y="4091503"/>
            <a:ext cx="2640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200" dirty="0"/>
              <a:t>2</a:t>
            </a:r>
          </a:p>
        </p:txBody>
      </p:sp>
      <p:sp>
        <p:nvSpPr>
          <p:cNvPr id="274" name="ZoneTexte 273">
            <a:extLst>
              <a:ext uri="{FF2B5EF4-FFF2-40B4-BE49-F238E27FC236}">
                <a16:creationId xmlns:a16="http://schemas.microsoft.com/office/drawing/2014/main" id="{AF124F73-49A3-417F-AA3F-AF67111A997D}"/>
              </a:ext>
            </a:extLst>
          </p:cNvPr>
          <p:cNvSpPr txBox="1"/>
          <p:nvPr/>
        </p:nvSpPr>
        <p:spPr>
          <a:xfrm>
            <a:off x="3343805" y="4352307"/>
            <a:ext cx="2640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200" dirty="0"/>
              <a:t>3</a:t>
            </a:r>
          </a:p>
        </p:txBody>
      </p:sp>
      <p:grpSp>
        <p:nvGrpSpPr>
          <p:cNvPr id="275" name="Groupe 274">
            <a:extLst>
              <a:ext uri="{FF2B5EF4-FFF2-40B4-BE49-F238E27FC236}">
                <a16:creationId xmlns:a16="http://schemas.microsoft.com/office/drawing/2014/main" id="{926A4FD7-D5A3-45EF-92E2-15A88C33D014}"/>
              </a:ext>
            </a:extLst>
          </p:cNvPr>
          <p:cNvGrpSpPr/>
          <p:nvPr/>
        </p:nvGrpSpPr>
        <p:grpSpPr>
          <a:xfrm>
            <a:off x="913499" y="4470565"/>
            <a:ext cx="423036" cy="306053"/>
            <a:chOff x="1315720" y="803111"/>
            <a:chExt cx="421640" cy="276999"/>
          </a:xfrm>
        </p:grpSpPr>
        <p:cxnSp>
          <p:nvCxnSpPr>
            <p:cNvPr id="276" name="Connecteur droit avec flèche 275">
              <a:extLst>
                <a:ext uri="{FF2B5EF4-FFF2-40B4-BE49-F238E27FC236}">
                  <a16:creationId xmlns:a16="http://schemas.microsoft.com/office/drawing/2014/main" id="{F7FC2C31-46FC-4EC0-8B29-91CD1D7AFA00}"/>
                </a:ext>
              </a:extLst>
            </p:cNvPr>
            <p:cNvCxnSpPr/>
            <p:nvPr/>
          </p:nvCxnSpPr>
          <p:spPr>
            <a:xfrm>
              <a:off x="1315720" y="851131"/>
              <a:ext cx="421640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7" name="ZoneTexte 276">
              <a:extLst>
                <a:ext uri="{FF2B5EF4-FFF2-40B4-BE49-F238E27FC236}">
                  <a16:creationId xmlns:a16="http://schemas.microsoft.com/office/drawing/2014/main" id="{D2BA8EA5-9E82-48E8-B975-DB5A5952D9C9}"/>
                </a:ext>
              </a:extLst>
            </p:cNvPr>
            <p:cNvSpPr txBox="1"/>
            <p:nvPr/>
          </p:nvSpPr>
          <p:spPr>
            <a:xfrm>
              <a:off x="1375125" y="803111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H" sz="1200" dirty="0"/>
                <a:t>0</a:t>
              </a:r>
            </a:p>
          </p:txBody>
        </p:sp>
      </p:grpSp>
      <p:grpSp>
        <p:nvGrpSpPr>
          <p:cNvPr id="278" name="Groupe 277">
            <a:extLst>
              <a:ext uri="{FF2B5EF4-FFF2-40B4-BE49-F238E27FC236}">
                <a16:creationId xmlns:a16="http://schemas.microsoft.com/office/drawing/2014/main" id="{6383B10A-DCEE-4FC0-8489-8371526A5089}"/>
              </a:ext>
            </a:extLst>
          </p:cNvPr>
          <p:cNvGrpSpPr/>
          <p:nvPr/>
        </p:nvGrpSpPr>
        <p:grpSpPr>
          <a:xfrm>
            <a:off x="1553442" y="4478420"/>
            <a:ext cx="423036" cy="276999"/>
            <a:chOff x="1315720" y="803111"/>
            <a:chExt cx="421640" cy="250703"/>
          </a:xfrm>
        </p:grpSpPr>
        <p:cxnSp>
          <p:nvCxnSpPr>
            <p:cNvPr id="279" name="Connecteur droit avec flèche 278">
              <a:extLst>
                <a:ext uri="{FF2B5EF4-FFF2-40B4-BE49-F238E27FC236}">
                  <a16:creationId xmlns:a16="http://schemas.microsoft.com/office/drawing/2014/main" id="{B5EA1D7A-E59D-4041-A3D4-CAC15DD7D70F}"/>
                </a:ext>
              </a:extLst>
            </p:cNvPr>
            <p:cNvCxnSpPr/>
            <p:nvPr/>
          </p:nvCxnSpPr>
          <p:spPr>
            <a:xfrm>
              <a:off x="1315720" y="851131"/>
              <a:ext cx="421640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0" name="ZoneTexte 279">
              <a:extLst>
                <a:ext uri="{FF2B5EF4-FFF2-40B4-BE49-F238E27FC236}">
                  <a16:creationId xmlns:a16="http://schemas.microsoft.com/office/drawing/2014/main" id="{EDE5B756-26CD-498B-8BD5-742A028297D1}"/>
                </a:ext>
              </a:extLst>
            </p:cNvPr>
            <p:cNvSpPr txBox="1"/>
            <p:nvPr/>
          </p:nvSpPr>
          <p:spPr>
            <a:xfrm>
              <a:off x="1375125" y="803111"/>
              <a:ext cx="262345" cy="2507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H" sz="1200" dirty="0"/>
                <a:t>1</a:t>
              </a:r>
            </a:p>
          </p:txBody>
        </p:sp>
      </p:grpSp>
      <p:grpSp>
        <p:nvGrpSpPr>
          <p:cNvPr id="281" name="Groupe 280">
            <a:extLst>
              <a:ext uri="{FF2B5EF4-FFF2-40B4-BE49-F238E27FC236}">
                <a16:creationId xmlns:a16="http://schemas.microsoft.com/office/drawing/2014/main" id="{1D4854A6-D625-42FC-81B7-18AC5C1F74C4}"/>
              </a:ext>
            </a:extLst>
          </p:cNvPr>
          <p:cNvGrpSpPr/>
          <p:nvPr/>
        </p:nvGrpSpPr>
        <p:grpSpPr>
          <a:xfrm>
            <a:off x="2153638" y="4464728"/>
            <a:ext cx="423036" cy="276999"/>
            <a:chOff x="1315720" y="803111"/>
            <a:chExt cx="421640" cy="250703"/>
          </a:xfrm>
        </p:grpSpPr>
        <p:cxnSp>
          <p:nvCxnSpPr>
            <p:cNvPr id="282" name="Connecteur droit avec flèche 281">
              <a:extLst>
                <a:ext uri="{FF2B5EF4-FFF2-40B4-BE49-F238E27FC236}">
                  <a16:creationId xmlns:a16="http://schemas.microsoft.com/office/drawing/2014/main" id="{A8D02CA2-B838-4B77-8702-CD6A8EB2A21D}"/>
                </a:ext>
              </a:extLst>
            </p:cNvPr>
            <p:cNvCxnSpPr/>
            <p:nvPr/>
          </p:nvCxnSpPr>
          <p:spPr>
            <a:xfrm>
              <a:off x="1315720" y="851131"/>
              <a:ext cx="421640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3" name="ZoneTexte 282">
              <a:extLst>
                <a:ext uri="{FF2B5EF4-FFF2-40B4-BE49-F238E27FC236}">
                  <a16:creationId xmlns:a16="http://schemas.microsoft.com/office/drawing/2014/main" id="{70B5325D-AF19-427E-A090-BB19E23786C1}"/>
                </a:ext>
              </a:extLst>
            </p:cNvPr>
            <p:cNvSpPr txBox="1"/>
            <p:nvPr/>
          </p:nvSpPr>
          <p:spPr>
            <a:xfrm>
              <a:off x="1375125" y="803111"/>
              <a:ext cx="262345" cy="2507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H" sz="1200" dirty="0"/>
                <a:t>2</a:t>
              </a:r>
            </a:p>
          </p:txBody>
        </p:sp>
      </p:grpSp>
      <p:grpSp>
        <p:nvGrpSpPr>
          <p:cNvPr id="284" name="Groupe 283">
            <a:extLst>
              <a:ext uri="{FF2B5EF4-FFF2-40B4-BE49-F238E27FC236}">
                <a16:creationId xmlns:a16="http://schemas.microsoft.com/office/drawing/2014/main" id="{D18B2FA7-8390-4A13-8594-7C4CA12E9C93}"/>
              </a:ext>
            </a:extLst>
          </p:cNvPr>
          <p:cNvGrpSpPr/>
          <p:nvPr/>
        </p:nvGrpSpPr>
        <p:grpSpPr>
          <a:xfrm>
            <a:off x="2807747" y="4478419"/>
            <a:ext cx="423036" cy="276999"/>
            <a:chOff x="1315720" y="803111"/>
            <a:chExt cx="421640" cy="250703"/>
          </a:xfrm>
        </p:grpSpPr>
        <p:cxnSp>
          <p:nvCxnSpPr>
            <p:cNvPr id="285" name="Connecteur droit avec flèche 284">
              <a:extLst>
                <a:ext uri="{FF2B5EF4-FFF2-40B4-BE49-F238E27FC236}">
                  <a16:creationId xmlns:a16="http://schemas.microsoft.com/office/drawing/2014/main" id="{774F1932-A311-439E-BF83-9BDCE521B0D5}"/>
                </a:ext>
              </a:extLst>
            </p:cNvPr>
            <p:cNvCxnSpPr/>
            <p:nvPr/>
          </p:nvCxnSpPr>
          <p:spPr>
            <a:xfrm>
              <a:off x="1315720" y="851131"/>
              <a:ext cx="421640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6" name="ZoneTexte 285">
              <a:extLst>
                <a:ext uri="{FF2B5EF4-FFF2-40B4-BE49-F238E27FC236}">
                  <a16:creationId xmlns:a16="http://schemas.microsoft.com/office/drawing/2014/main" id="{9CCAE62F-EAB0-4305-9092-7FDB0232FD17}"/>
                </a:ext>
              </a:extLst>
            </p:cNvPr>
            <p:cNvSpPr txBox="1"/>
            <p:nvPr/>
          </p:nvSpPr>
          <p:spPr>
            <a:xfrm>
              <a:off x="1375125" y="803111"/>
              <a:ext cx="262345" cy="2507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H" sz="1200" dirty="0"/>
                <a:t>3</a:t>
              </a:r>
            </a:p>
          </p:txBody>
        </p:sp>
      </p:grpSp>
      <p:grpSp>
        <p:nvGrpSpPr>
          <p:cNvPr id="287" name="Groupe 286">
            <a:extLst>
              <a:ext uri="{FF2B5EF4-FFF2-40B4-BE49-F238E27FC236}">
                <a16:creationId xmlns:a16="http://schemas.microsoft.com/office/drawing/2014/main" id="{01F44E73-CA31-4013-A3FA-8ABCB848557C}"/>
              </a:ext>
            </a:extLst>
          </p:cNvPr>
          <p:cNvGrpSpPr/>
          <p:nvPr/>
        </p:nvGrpSpPr>
        <p:grpSpPr>
          <a:xfrm>
            <a:off x="5597199" y="2600535"/>
            <a:ext cx="2041235" cy="617581"/>
            <a:chOff x="5885154" y="4532981"/>
            <a:chExt cx="3068660" cy="986626"/>
          </a:xfrm>
        </p:grpSpPr>
        <p:sp>
          <p:nvSpPr>
            <p:cNvPr id="288" name="Rectangle 287">
              <a:extLst>
                <a:ext uri="{FF2B5EF4-FFF2-40B4-BE49-F238E27FC236}">
                  <a16:creationId xmlns:a16="http://schemas.microsoft.com/office/drawing/2014/main" id="{77747FBE-933F-41D7-A6D0-4A3FAE836B43}"/>
                </a:ext>
              </a:extLst>
            </p:cNvPr>
            <p:cNvSpPr/>
            <p:nvPr/>
          </p:nvSpPr>
          <p:spPr>
            <a:xfrm>
              <a:off x="6673816" y="4559296"/>
              <a:ext cx="556181" cy="1885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cxnSp>
          <p:nvCxnSpPr>
            <p:cNvPr id="289" name="Connecteur droit 288">
              <a:extLst>
                <a:ext uri="{FF2B5EF4-FFF2-40B4-BE49-F238E27FC236}">
                  <a16:creationId xmlns:a16="http://schemas.microsoft.com/office/drawing/2014/main" id="{C9C00ACF-7488-4F84-BA44-BFEC03ADB601}"/>
                </a:ext>
              </a:extLst>
            </p:cNvPr>
            <p:cNvCxnSpPr>
              <a:cxnSpLocks/>
            </p:cNvCxnSpPr>
            <p:nvPr/>
          </p:nvCxnSpPr>
          <p:spPr>
            <a:xfrm>
              <a:off x="5958298" y="4644793"/>
              <a:ext cx="715518" cy="8771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0" name="Groupe 289">
              <a:extLst>
                <a:ext uri="{FF2B5EF4-FFF2-40B4-BE49-F238E27FC236}">
                  <a16:creationId xmlns:a16="http://schemas.microsoft.com/office/drawing/2014/main" id="{0229A24C-A1D0-417D-A9E1-A17C426C91ED}"/>
                </a:ext>
              </a:extLst>
            </p:cNvPr>
            <p:cNvGrpSpPr/>
            <p:nvPr/>
          </p:nvGrpSpPr>
          <p:grpSpPr>
            <a:xfrm>
              <a:off x="5885154" y="4532981"/>
              <a:ext cx="73531" cy="223624"/>
              <a:chOff x="1538662" y="1143263"/>
              <a:chExt cx="73531" cy="223624"/>
            </a:xfrm>
          </p:grpSpPr>
          <p:cxnSp>
            <p:nvCxnSpPr>
              <p:cNvPr id="322" name="Connecteur droit 321">
                <a:extLst>
                  <a:ext uri="{FF2B5EF4-FFF2-40B4-BE49-F238E27FC236}">
                    <a16:creationId xmlns:a16="http://schemas.microsoft.com/office/drawing/2014/main" id="{4534BE3F-9DF4-4167-8A0C-BAEC675E7C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12193" y="1143263"/>
                <a:ext cx="0" cy="223624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3" name="Connecteur droit 322">
                <a:extLst>
                  <a:ext uri="{FF2B5EF4-FFF2-40B4-BE49-F238E27FC236}">
                    <a16:creationId xmlns:a16="http://schemas.microsoft.com/office/drawing/2014/main" id="{A03B83D9-8FA7-4588-A1CB-B53B24168D5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187124"/>
                <a:ext cx="67873" cy="68396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4" name="Connecteur droit 323">
                <a:extLst>
                  <a:ext uri="{FF2B5EF4-FFF2-40B4-BE49-F238E27FC236}">
                    <a16:creationId xmlns:a16="http://schemas.microsoft.com/office/drawing/2014/main" id="{1C2E89DF-CE78-49F8-9FAF-3A5E17C3806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41491" y="1238421"/>
                <a:ext cx="67873" cy="68396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5" name="Connecteur droit 324">
                <a:extLst>
                  <a:ext uri="{FF2B5EF4-FFF2-40B4-BE49-F238E27FC236}">
                    <a16:creationId xmlns:a16="http://schemas.microsoft.com/office/drawing/2014/main" id="{4F364ADC-1B72-448F-9B44-4C815A770BD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294328"/>
                <a:ext cx="67873" cy="68396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1" name="Ellipse 290">
              <a:extLst>
                <a:ext uri="{FF2B5EF4-FFF2-40B4-BE49-F238E27FC236}">
                  <a16:creationId xmlns:a16="http://schemas.microsoft.com/office/drawing/2014/main" id="{76BC42E8-2F97-4396-B10B-D2DE29E745AA}"/>
                </a:ext>
              </a:extLst>
            </p:cNvPr>
            <p:cNvSpPr/>
            <p:nvPr/>
          </p:nvSpPr>
          <p:spPr>
            <a:xfrm>
              <a:off x="6221668" y="4559296"/>
              <a:ext cx="199423" cy="183038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cxnSp>
          <p:nvCxnSpPr>
            <p:cNvPr id="292" name="Connecteur droit 291">
              <a:extLst>
                <a:ext uri="{FF2B5EF4-FFF2-40B4-BE49-F238E27FC236}">
                  <a16:creationId xmlns:a16="http://schemas.microsoft.com/office/drawing/2014/main" id="{7D9EF51C-C430-4F4C-A2D2-8BB06BD412D6}"/>
                </a:ext>
              </a:extLst>
            </p:cNvPr>
            <p:cNvCxnSpPr>
              <a:cxnSpLocks/>
            </p:cNvCxnSpPr>
            <p:nvPr/>
          </p:nvCxnSpPr>
          <p:spPr>
            <a:xfrm>
              <a:off x="7228668" y="4653564"/>
              <a:ext cx="208797" cy="0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3" name="Groupe 292">
              <a:extLst>
                <a:ext uri="{FF2B5EF4-FFF2-40B4-BE49-F238E27FC236}">
                  <a16:creationId xmlns:a16="http://schemas.microsoft.com/office/drawing/2014/main" id="{3354ABC7-5D9E-4002-BBFB-8BB631A1B4E1}"/>
                </a:ext>
              </a:extLst>
            </p:cNvPr>
            <p:cNvGrpSpPr/>
            <p:nvPr/>
          </p:nvGrpSpPr>
          <p:grpSpPr>
            <a:xfrm rot="10800000">
              <a:off x="7388946" y="4550525"/>
              <a:ext cx="1564868" cy="223624"/>
              <a:chOff x="5872597" y="5218781"/>
              <a:chExt cx="1564868" cy="223624"/>
            </a:xfrm>
          </p:grpSpPr>
          <p:sp>
            <p:nvSpPr>
              <p:cNvPr id="312" name="Rectangle 311">
                <a:extLst>
                  <a:ext uri="{FF2B5EF4-FFF2-40B4-BE49-F238E27FC236}">
                    <a16:creationId xmlns:a16="http://schemas.microsoft.com/office/drawing/2014/main" id="{1D8517AD-DB4E-49B8-86B8-E078999E11F5}"/>
                  </a:ext>
                </a:extLst>
              </p:cNvPr>
              <p:cNvSpPr/>
              <p:nvPr/>
            </p:nvSpPr>
            <p:spPr>
              <a:xfrm>
                <a:off x="6661259" y="5245096"/>
                <a:ext cx="556181" cy="18853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cxnSp>
            <p:nvCxnSpPr>
              <p:cNvPr id="313" name="Connecteur droit 312">
                <a:extLst>
                  <a:ext uri="{FF2B5EF4-FFF2-40B4-BE49-F238E27FC236}">
                    <a16:creationId xmlns:a16="http://schemas.microsoft.com/office/drawing/2014/main" id="{24E3ACC3-E462-437B-8539-FD82915B8D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45741" y="5330593"/>
                <a:ext cx="715518" cy="8771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4" name="Groupe 313">
                <a:extLst>
                  <a:ext uri="{FF2B5EF4-FFF2-40B4-BE49-F238E27FC236}">
                    <a16:creationId xmlns:a16="http://schemas.microsoft.com/office/drawing/2014/main" id="{8ECC9E25-8896-469A-B54A-F5C52D9C2743}"/>
                  </a:ext>
                </a:extLst>
              </p:cNvPr>
              <p:cNvGrpSpPr/>
              <p:nvPr/>
            </p:nvGrpSpPr>
            <p:grpSpPr>
              <a:xfrm>
                <a:off x="5872597" y="5218781"/>
                <a:ext cx="73531" cy="223624"/>
                <a:chOff x="1538662" y="1143263"/>
                <a:chExt cx="73531" cy="223624"/>
              </a:xfrm>
            </p:grpSpPr>
            <p:cxnSp>
              <p:nvCxnSpPr>
                <p:cNvPr id="318" name="Connecteur droit 317">
                  <a:extLst>
                    <a:ext uri="{FF2B5EF4-FFF2-40B4-BE49-F238E27FC236}">
                      <a16:creationId xmlns:a16="http://schemas.microsoft.com/office/drawing/2014/main" id="{42A1061E-3F14-4764-B4D6-3D5F177B941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12193" y="1143263"/>
                  <a:ext cx="0" cy="223624"/>
                </a:xfrm>
                <a:prstGeom prst="line">
                  <a:avLst/>
                </a:prstGeom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9" name="Connecteur droit 318">
                  <a:extLst>
                    <a:ext uri="{FF2B5EF4-FFF2-40B4-BE49-F238E27FC236}">
                      <a16:creationId xmlns:a16="http://schemas.microsoft.com/office/drawing/2014/main" id="{DE7679DD-B4AA-4A5C-B5DE-C795C5EB9F7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187124"/>
                  <a:ext cx="67873" cy="68396"/>
                </a:xfrm>
                <a:prstGeom prst="line">
                  <a:avLst/>
                </a:prstGeom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0" name="Connecteur droit 319">
                  <a:extLst>
                    <a:ext uri="{FF2B5EF4-FFF2-40B4-BE49-F238E27FC236}">
                      <a16:creationId xmlns:a16="http://schemas.microsoft.com/office/drawing/2014/main" id="{313D2895-65D0-41A3-9566-240645FD754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41491" y="1238421"/>
                  <a:ext cx="67873" cy="68396"/>
                </a:xfrm>
                <a:prstGeom prst="line">
                  <a:avLst/>
                </a:prstGeom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1" name="Connecteur droit 320">
                  <a:extLst>
                    <a:ext uri="{FF2B5EF4-FFF2-40B4-BE49-F238E27FC236}">
                      <a16:creationId xmlns:a16="http://schemas.microsoft.com/office/drawing/2014/main" id="{7A38A834-7700-4165-BB28-0FD97C26486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294328"/>
                  <a:ext cx="67873" cy="68396"/>
                </a:xfrm>
                <a:prstGeom prst="line">
                  <a:avLst/>
                </a:prstGeom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15" name="Ellipse 314">
                <a:extLst>
                  <a:ext uri="{FF2B5EF4-FFF2-40B4-BE49-F238E27FC236}">
                    <a16:creationId xmlns:a16="http://schemas.microsoft.com/office/drawing/2014/main" id="{EC934AE5-E716-4B39-AD3C-2E8B17FC2727}"/>
                  </a:ext>
                </a:extLst>
              </p:cNvPr>
              <p:cNvSpPr/>
              <p:nvPr/>
            </p:nvSpPr>
            <p:spPr>
              <a:xfrm>
                <a:off x="7391746" y="5317020"/>
                <a:ext cx="45719" cy="45719"/>
              </a:xfrm>
              <a:prstGeom prst="ellipse">
                <a:avLst/>
              </a:prstGeom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sp>
            <p:nvSpPr>
              <p:cNvPr id="316" name="Ellipse 315">
                <a:extLst>
                  <a:ext uri="{FF2B5EF4-FFF2-40B4-BE49-F238E27FC236}">
                    <a16:creationId xmlns:a16="http://schemas.microsoft.com/office/drawing/2014/main" id="{A9BB0715-ED06-4377-BF21-D2C18DB3E2FA}"/>
                  </a:ext>
                </a:extLst>
              </p:cNvPr>
              <p:cNvSpPr/>
              <p:nvPr/>
            </p:nvSpPr>
            <p:spPr>
              <a:xfrm>
                <a:off x="6209111" y="5245096"/>
                <a:ext cx="199423" cy="183038"/>
              </a:xfrm>
              <a:prstGeom prst="ellipse">
                <a:avLst/>
              </a:prstGeom>
              <a:solidFill>
                <a:schemeClr val="accent2"/>
              </a:solidFill>
              <a:ln w="127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cxnSp>
            <p:nvCxnSpPr>
              <p:cNvPr id="317" name="Connecteur droit 316">
                <a:extLst>
                  <a:ext uri="{FF2B5EF4-FFF2-40B4-BE49-F238E27FC236}">
                    <a16:creationId xmlns:a16="http://schemas.microsoft.com/office/drawing/2014/main" id="{71C418D3-8CA0-40F7-B010-046CDCB4E57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16111" y="5339364"/>
                <a:ext cx="208797" cy="0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4" name="Groupe 293">
              <a:extLst>
                <a:ext uri="{FF2B5EF4-FFF2-40B4-BE49-F238E27FC236}">
                  <a16:creationId xmlns:a16="http://schemas.microsoft.com/office/drawing/2014/main" id="{A281A85C-A97B-4053-9B29-554E23268EF6}"/>
                </a:ext>
              </a:extLst>
            </p:cNvPr>
            <p:cNvGrpSpPr/>
            <p:nvPr/>
          </p:nvGrpSpPr>
          <p:grpSpPr>
            <a:xfrm rot="8701377">
              <a:off x="7474267" y="4654628"/>
              <a:ext cx="533501" cy="864979"/>
              <a:chOff x="7111710" y="320635"/>
              <a:chExt cx="533501" cy="864979"/>
            </a:xfrm>
          </p:grpSpPr>
          <p:cxnSp>
            <p:nvCxnSpPr>
              <p:cNvPr id="305" name="Connecteur droit 304">
                <a:extLst>
                  <a:ext uri="{FF2B5EF4-FFF2-40B4-BE49-F238E27FC236}">
                    <a16:creationId xmlns:a16="http://schemas.microsoft.com/office/drawing/2014/main" id="{C80F9668-E6DE-4651-8BBB-D5C0D5E545A9}"/>
                  </a:ext>
                </a:extLst>
              </p:cNvPr>
              <p:cNvCxnSpPr>
                <a:cxnSpLocks/>
                <a:stCxn id="315" idx="1"/>
              </p:cNvCxnSpPr>
              <p:nvPr/>
            </p:nvCxnSpPr>
            <p:spPr>
              <a:xfrm rot="12898623">
                <a:off x="7111710" y="482161"/>
                <a:ext cx="533501" cy="703453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6" name="Ellipse 305">
                <a:extLst>
                  <a:ext uri="{FF2B5EF4-FFF2-40B4-BE49-F238E27FC236}">
                    <a16:creationId xmlns:a16="http://schemas.microsoft.com/office/drawing/2014/main" id="{117824A6-5527-4625-BD83-16EE040C3920}"/>
                  </a:ext>
                </a:extLst>
              </p:cNvPr>
              <p:cNvSpPr/>
              <p:nvPr/>
            </p:nvSpPr>
            <p:spPr>
              <a:xfrm rot="10800000">
                <a:off x="7261806" y="506257"/>
                <a:ext cx="199423" cy="183038"/>
              </a:xfrm>
              <a:prstGeom prst="ellipse">
                <a:avLst/>
              </a:prstGeom>
              <a:solidFill>
                <a:srgbClr val="FFFF00"/>
              </a:solidFill>
              <a:ln w="127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grpSp>
            <p:nvGrpSpPr>
              <p:cNvPr id="307" name="Groupe 306">
                <a:extLst>
                  <a:ext uri="{FF2B5EF4-FFF2-40B4-BE49-F238E27FC236}">
                    <a16:creationId xmlns:a16="http://schemas.microsoft.com/office/drawing/2014/main" id="{DBD65153-5A41-4B87-AF03-6B8027880DF0}"/>
                  </a:ext>
                </a:extLst>
              </p:cNvPr>
              <p:cNvGrpSpPr/>
              <p:nvPr/>
            </p:nvGrpSpPr>
            <p:grpSpPr>
              <a:xfrm rot="5400000">
                <a:off x="7325822" y="244522"/>
                <a:ext cx="71391" cy="223617"/>
                <a:chOff x="1538662" y="1143263"/>
                <a:chExt cx="73531" cy="223624"/>
              </a:xfrm>
            </p:grpSpPr>
            <p:cxnSp>
              <p:nvCxnSpPr>
                <p:cNvPr id="308" name="Connecteur droit 307">
                  <a:extLst>
                    <a:ext uri="{FF2B5EF4-FFF2-40B4-BE49-F238E27FC236}">
                      <a16:creationId xmlns:a16="http://schemas.microsoft.com/office/drawing/2014/main" id="{77AAD285-7EC9-474D-AC2F-FE9D1894BB8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12193" y="1143263"/>
                  <a:ext cx="0" cy="223624"/>
                </a:xfrm>
                <a:prstGeom prst="line">
                  <a:avLst/>
                </a:prstGeom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9" name="Connecteur droit 308">
                  <a:extLst>
                    <a:ext uri="{FF2B5EF4-FFF2-40B4-BE49-F238E27FC236}">
                      <a16:creationId xmlns:a16="http://schemas.microsoft.com/office/drawing/2014/main" id="{E9D31D50-B34A-4E3A-8C40-170E1471E22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187124"/>
                  <a:ext cx="67873" cy="68396"/>
                </a:xfrm>
                <a:prstGeom prst="line">
                  <a:avLst/>
                </a:prstGeom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0" name="Connecteur droit 309">
                  <a:extLst>
                    <a:ext uri="{FF2B5EF4-FFF2-40B4-BE49-F238E27FC236}">
                      <a16:creationId xmlns:a16="http://schemas.microsoft.com/office/drawing/2014/main" id="{04793FB1-198A-4137-B13C-75EBE4E7B99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41491" y="1238421"/>
                  <a:ext cx="67873" cy="68396"/>
                </a:xfrm>
                <a:prstGeom prst="line">
                  <a:avLst/>
                </a:prstGeom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1" name="Connecteur droit 310">
                  <a:extLst>
                    <a:ext uri="{FF2B5EF4-FFF2-40B4-BE49-F238E27FC236}">
                      <a16:creationId xmlns:a16="http://schemas.microsoft.com/office/drawing/2014/main" id="{22E83CC5-9CF6-431E-B621-6C325AFCE36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294328"/>
                  <a:ext cx="67873" cy="68396"/>
                </a:xfrm>
                <a:prstGeom prst="line">
                  <a:avLst/>
                </a:prstGeom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95" name="Groupe 294">
              <a:extLst>
                <a:ext uri="{FF2B5EF4-FFF2-40B4-BE49-F238E27FC236}">
                  <a16:creationId xmlns:a16="http://schemas.microsoft.com/office/drawing/2014/main" id="{E6A2CC7A-9839-419F-A6F9-5D6D2AE6A71A}"/>
                </a:ext>
              </a:extLst>
            </p:cNvPr>
            <p:cNvGrpSpPr/>
            <p:nvPr/>
          </p:nvGrpSpPr>
          <p:grpSpPr>
            <a:xfrm>
              <a:off x="7304842" y="4669213"/>
              <a:ext cx="223625" cy="510363"/>
              <a:chOff x="7018098" y="1530389"/>
              <a:chExt cx="223625" cy="510363"/>
            </a:xfrm>
          </p:grpSpPr>
          <p:cxnSp>
            <p:nvCxnSpPr>
              <p:cNvPr id="296" name="Connecteur droit 295">
                <a:extLst>
                  <a:ext uri="{FF2B5EF4-FFF2-40B4-BE49-F238E27FC236}">
                    <a16:creationId xmlns:a16="http://schemas.microsoft.com/office/drawing/2014/main" id="{2BCE8197-F90B-47AA-AFAE-235B49142769}"/>
                  </a:ext>
                </a:extLst>
              </p:cNvPr>
              <p:cNvCxnSpPr/>
              <p:nvPr/>
            </p:nvCxnSpPr>
            <p:spPr>
              <a:xfrm>
                <a:off x="7124778" y="1530389"/>
                <a:ext cx="0" cy="183037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7" name="Connecteur droit 296">
                <a:extLst>
                  <a:ext uri="{FF2B5EF4-FFF2-40B4-BE49-F238E27FC236}">
                    <a16:creationId xmlns:a16="http://schemas.microsoft.com/office/drawing/2014/main" id="{FD61C462-4FC1-4792-92D4-01E3FA0AA60A}"/>
                  </a:ext>
                </a:extLst>
              </p:cNvPr>
              <p:cNvCxnSpPr/>
              <p:nvPr/>
            </p:nvCxnSpPr>
            <p:spPr>
              <a:xfrm>
                <a:off x="7018098" y="1713426"/>
                <a:ext cx="213360" cy="0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8" name="Connecteur droit 297">
                <a:extLst>
                  <a:ext uri="{FF2B5EF4-FFF2-40B4-BE49-F238E27FC236}">
                    <a16:creationId xmlns:a16="http://schemas.microsoft.com/office/drawing/2014/main" id="{5F518C9D-9E1A-412D-B3F3-035BDBFAD549}"/>
                  </a:ext>
                </a:extLst>
              </p:cNvPr>
              <p:cNvCxnSpPr/>
              <p:nvPr/>
            </p:nvCxnSpPr>
            <p:spPr>
              <a:xfrm>
                <a:off x="7018098" y="1785650"/>
                <a:ext cx="213360" cy="0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9" name="Connecteur droit 298">
                <a:extLst>
                  <a:ext uri="{FF2B5EF4-FFF2-40B4-BE49-F238E27FC236}">
                    <a16:creationId xmlns:a16="http://schemas.microsoft.com/office/drawing/2014/main" id="{AF3832EF-7B71-4A9B-9AC8-3225B56AFEB9}"/>
                  </a:ext>
                </a:extLst>
              </p:cNvPr>
              <p:cNvCxnSpPr/>
              <p:nvPr/>
            </p:nvCxnSpPr>
            <p:spPr>
              <a:xfrm>
                <a:off x="7124778" y="1784184"/>
                <a:ext cx="0" cy="183037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0" name="Groupe 299">
                <a:extLst>
                  <a:ext uri="{FF2B5EF4-FFF2-40B4-BE49-F238E27FC236}">
                    <a16:creationId xmlns:a16="http://schemas.microsoft.com/office/drawing/2014/main" id="{ED4B8EB2-318B-4855-BE90-2B843ABBEB40}"/>
                  </a:ext>
                </a:extLst>
              </p:cNvPr>
              <p:cNvGrpSpPr/>
              <p:nvPr/>
            </p:nvGrpSpPr>
            <p:grpSpPr>
              <a:xfrm rot="16200000">
                <a:off x="7093145" y="1892175"/>
                <a:ext cx="73531" cy="223624"/>
                <a:chOff x="1538662" y="1143263"/>
                <a:chExt cx="73531" cy="223624"/>
              </a:xfrm>
            </p:grpSpPr>
            <p:cxnSp>
              <p:nvCxnSpPr>
                <p:cNvPr id="301" name="Connecteur droit 300">
                  <a:extLst>
                    <a:ext uri="{FF2B5EF4-FFF2-40B4-BE49-F238E27FC236}">
                      <a16:creationId xmlns:a16="http://schemas.microsoft.com/office/drawing/2014/main" id="{A5F83DDB-8156-494B-A839-4A9DA9AE5A0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12193" y="1143263"/>
                  <a:ext cx="0" cy="223624"/>
                </a:xfrm>
                <a:prstGeom prst="line">
                  <a:avLst/>
                </a:prstGeom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2" name="Connecteur droit 301">
                  <a:extLst>
                    <a:ext uri="{FF2B5EF4-FFF2-40B4-BE49-F238E27FC236}">
                      <a16:creationId xmlns:a16="http://schemas.microsoft.com/office/drawing/2014/main" id="{1FB89DDC-264B-44B5-90D2-84644A9A3D6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187124"/>
                  <a:ext cx="67873" cy="68396"/>
                </a:xfrm>
                <a:prstGeom prst="line">
                  <a:avLst/>
                </a:prstGeom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3" name="Connecteur droit 302">
                  <a:extLst>
                    <a:ext uri="{FF2B5EF4-FFF2-40B4-BE49-F238E27FC236}">
                      <a16:creationId xmlns:a16="http://schemas.microsoft.com/office/drawing/2014/main" id="{9AEBD88F-2191-445D-A1D1-2DBDE5157A9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41491" y="1238421"/>
                  <a:ext cx="67873" cy="68396"/>
                </a:xfrm>
                <a:prstGeom prst="line">
                  <a:avLst/>
                </a:prstGeom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4" name="Connecteur droit 303">
                  <a:extLst>
                    <a:ext uri="{FF2B5EF4-FFF2-40B4-BE49-F238E27FC236}">
                      <a16:creationId xmlns:a16="http://schemas.microsoft.com/office/drawing/2014/main" id="{291DC599-4229-4E5D-BBC7-9398F7EF026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294328"/>
                  <a:ext cx="67873" cy="68396"/>
                </a:xfrm>
                <a:prstGeom prst="line">
                  <a:avLst/>
                </a:prstGeom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28" name="Groupe 327">
            <a:extLst>
              <a:ext uri="{FF2B5EF4-FFF2-40B4-BE49-F238E27FC236}">
                <a16:creationId xmlns:a16="http://schemas.microsoft.com/office/drawing/2014/main" id="{D9580240-072E-4790-9FCE-75D367D7D1EF}"/>
              </a:ext>
            </a:extLst>
          </p:cNvPr>
          <p:cNvGrpSpPr/>
          <p:nvPr/>
        </p:nvGrpSpPr>
        <p:grpSpPr>
          <a:xfrm>
            <a:off x="6804810" y="2751495"/>
            <a:ext cx="297298" cy="276999"/>
            <a:chOff x="1378372" y="850488"/>
            <a:chExt cx="296317" cy="250703"/>
          </a:xfrm>
        </p:grpSpPr>
        <p:cxnSp>
          <p:nvCxnSpPr>
            <p:cNvPr id="329" name="Connecteur droit avec flèche 328">
              <a:extLst>
                <a:ext uri="{FF2B5EF4-FFF2-40B4-BE49-F238E27FC236}">
                  <a16:creationId xmlns:a16="http://schemas.microsoft.com/office/drawing/2014/main" id="{C552FDFC-FE9F-40A7-9178-D672E36FDCA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78372" y="876815"/>
              <a:ext cx="260394" cy="2164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0" name="ZoneTexte 329">
              <a:extLst>
                <a:ext uri="{FF2B5EF4-FFF2-40B4-BE49-F238E27FC236}">
                  <a16:creationId xmlns:a16="http://schemas.microsoft.com/office/drawing/2014/main" id="{0660F368-13D8-48D1-BA28-6E1924A31EBB}"/>
                </a:ext>
              </a:extLst>
            </p:cNvPr>
            <p:cNvSpPr txBox="1"/>
            <p:nvPr/>
          </p:nvSpPr>
          <p:spPr>
            <a:xfrm>
              <a:off x="1412344" y="850488"/>
              <a:ext cx="262345" cy="2507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H" sz="1200" dirty="0"/>
                <a:t>1</a:t>
              </a:r>
            </a:p>
          </p:txBody>
        </p:sp>
      </p:grpSp>
      <p:grpSp>
        <p:nvGrpSpPr>
          <p:cNvPr id="331" name="Groupe 330">
            <a:extLst>
              <a:ext uri="{FF2B5EF4-FFF2-40B4-BE49-F238E27FC236}">
                <a16:creationId xmlns:a16="http://schemas.microsoft.com/office/drawing/2014/main" id="{A6C3838B-B535-466D-AD4F-FC9887F9347E}"/>
              </a:ext>
            </a:extLst>
          </p:cNvPr>
          <p:cNvGrpSpPr/>
          <p:nvPr/>
        </p:nvGrpSpPr>
        <p:grpSpPr>
          <a:xfrm>
            <a:off x="6101747" y="2702633"/>
            <a:ext cx="423036" cy="276999"/>
            <a:chOff x="1315720" y="803111"/>
            <a:chExt cx="421640" cy="250703"/>
          </a:xfrm>
        </p:grpSpPr>
        <p:cxnSp>
          <p:nvCxnSpPr>
            <p:cNvPr id="332" name="Connecteur droit avec flèche 331">
              <a:extLst>
                <a:ext uri="{FF2B5EF4-FFF2-40B4-BE49-F238E27FC236}">
                  <a16:creationId xmlns:a16="http://schemas.microsoft.com/office/drawing/2014/main" id="{C7C315D8-4E56-4A3D-A09C-1EEBAFA6C34C}"/>
                </a:ext>
              </a:extLst>
            </p:cNvPr>
            <p:cNvCxnSpPr/>
            <p:nvPr/>
          </p:nvCxnSpPr>
          <p:spPr>
            <a:xfrm>
              <a:off x="1315720" y="851131"/>
              <a:ext cx="421640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3" name="ZoneTexte 332">
              <a:extLst>
                <a:ext uri="{FF2B5EF4-FFF2-40B4-BE49-F238E27FC236}">
                  <a16:creationId xmlns:a16="http://schemas.microsoft.com/office/drawing/2014/main" id="{EAD56CFC-A341-4D38-A43A-E3B79D480A1D}"/>
                </a:ext>
              </a:extLst>
            </p:cNvPr>
            <p:cNvSpPr txBox="1"/>
            <p:nvPr/>
          </p:nvSpPr>
          <p:spPr>
            <a:xfrm>
              <a:off x="1375125" y="803111"/>
              <a:ext cx="262345" cy="2507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H" sz="1200" dirty="0"/>
                <a:t>0</a:t>
              </a:r>
            </a:p>
          </p:txBody>
        </p:sp>
      </p:grpSp>
      <p:sp>
        <p:nvSpPr>
          <p:cNvPr id="334" name="ZoneTexte 333">
            <a:extLst>
              <a:ext uri="{FF2B5EF4-FFF2-40B4-BE49-F238E27FC236}">
                <a16:creationId xmlns:a16="http://schemas.microsoft.com/office/drawing/2014/main" id="{AB38F3FD-33F4-4C1C-8DED-62983D343746}"/>
              </a:ext>
            </a:extLst>
          </p:cNvPr>
          <p:cNvSpPr txBox="1"/>
          <p:nvPr/>
        </p:nvSpPr>
        <p:spPr>
          <a:xfrm>
            <a:off x="6493396" y="2380418"/>
            <a:ext cx="2640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200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5" name="ZoneTexte 334">
                <a:extLst>
                  <a:ext uri="{FF2B5EF4-FFF2-40B4-BE49-F238E27FC236}">
                    <a16:creationId xmlns:a16="http://schemas.microsoft.com/office/drawing/2014/main" id="{99F16C36-46E2-4CFC-810B-FC0DCC9BAD84}"/>
                  </a:ext>
                </a:extLst>
              </p:cNvPr>
              <p:cNvSpPr txBox="1"/>
              <p:nvPr/>
            </p:nvSpPr>
            <p:spPr>
              <a:xfrm>
                <a:off x="5774078" y="2763460"/>
                <a:ext cx="24512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H" sz="12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H" sz="120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fr-CH" sz="120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fr-CH" sz="1200" dirty="0"/>
              </a:p>
            </p:txBody>
          </p:sp>
        </mc:Choice>
        <mc:Fallback xmlns="">
          <p:sp>
            <p:nvSpPr>
              <p:cNvPr id="335" name="ZoneTexte 334">
                <a:extLst>
                  <a:ext uri="{FF2B5EF4-FFF2-40B4-BE49-F238E27FC236}">
                    <a16:creationId xmlns:a16="http://schemas.microsoft.com/office/drawing/2014/main" id="{99F16C36-46E2-4CFC-810B-FC0DCC9BAD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4078" y="2763460"/>
                <a:ext cx="245129" cy="276999"/>
              </a:xfrm>
              <a:prstGeom prst="rect">
                <a:avLst/>
              </a:prstGeom>
              <a:blipFill>
                <a:blip r:embed="rId3"/>
                <a:stretch>
                  <a:fillRect r="-7500"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6" name="ZoneTexte 335">
                <a:extLst>
                  <a:ext uri="{FF2B5EF4-FFF2-40B4-BE49-F238E27FC236}">
                    <a16:creationId xmlns:a16="http://schemas.microsoft.com/office/drawing/2014/main" id="{F626BD2B-2E2E-49BE-B053-B651425543BB}"/>
                  </a:ext>
                </a:extLst>
              </p:cNvPr>
              <p:cNvSpPr txBox="1"/>
              <p:nvPr/>
            </p:nvSpPr>
            <p:spPr>
              <a:xfrm>
                <a:off x="7226121" y="2751495"/>
                <a:ext cx="245129" cy="2912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H" sz="12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H" sz="120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𝑠𝑝</m:t>
                          </m:r>
                        </m:sub>
                      </m:sSub>
                    </m:oMath>
                  </m:oMathPara>
                </a14:m>
                <a:endParaRPr lang="fr-CH" sz="1200" dirty="0"/>
              </a:p>
            </p:txBody>
          </p:sp>
        </mc:Choice>
        <mc:Fallback xmlns="">
          <p:sp>
            <p:nvSpPr>
              <p:cNvPr id="336" name="ZoneTexte 335">
                <a:extLst>
                  <a:ext uri="{FF2B5EF4-FFF2-40B4-BE49-F238E27FC236}">
                    <a16:creationId xmlns:a16="http://schemas.microsoft.com/office/drawing/2014/main" id="{F626BD2B-2E2E-49BE-B053-B651425543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6121" y="2751495"/>
                <a:ext cx="245129" cy="291298"/>
              </a:xfrm>
              <a:prstGeom prst="rect">
                <a:avLst/>
              </a:prstGeom>
              <a:blipFill>
                <a:blip r:embed="rId4"/>
                <a:stretch>
                  <a:fillRect r="-58537"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88547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F7BA0FE-7D92-4376-8634-32C1C275A2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34" y="0"/>
            <a:ext cx="4732246" cy="3429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ECAAB10-DCCD-4DD8-BA39-3DC34916B9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9131" y="0"/>
            <a:ext cx="4704907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2388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574D4DC-911D-4855-A2D8-FC2E802B71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562" y="421720"/>
            <a:ext cx="9972675" cy="10953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A3D03DF-F20E-4D55-818F-8C284FB78CD3}"/>
              </a:ext>
            </a:extLst>
          </p:cNvPr>
          <p:cNvSpPr txBox="1"/>
          <p:nvPr/>
        </p:nvSpPr>
        <p:spPr>
          <a:xfrm>
            <a:off x="5168900" y="11668"/>
            <a:ext cx="185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Current</a:t>
            </a:r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D8A0C1A-002D-43A3-9E8D-B237F15B71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562" y="3706812"/>
            <a:ext cx="9991725" cy="11715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5FF0B30-03A3-45EF-93F5-06CA4DF99AD7}"/>
              </a:ext>
            </a:extLst>
          </p:cNvPr>
          <p:cNvSpPr txBox="1"/>
          <p:nvPr/>
        </p:nvSpPr>
        <p:spPr>
          <a:xfrm>
            <a:off x="5321300" y="3335854"/>
            <a:ext cx="185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New</a:t>
            </a:r>
            <a:endParaRPr lang="en-GB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8BBFB8F-492E-42F2-A760-B73C4228C9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0611" y="4919107"/>
            <a:ext cx="9172575" cy="17907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F6C517B-8FD5-443E-959E-45B1A5B549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0562" y="1426350"/>
            <a:ext cx="9953625" cy="200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0348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E403CA6-AC31-4981-BC52-F87DB3B8F6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433137"/>
            <a:ext cx="5345269" cy="3826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8165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ZoneTexte 615">
            <a:extLst>
              <a:ext uri="{FF2B5EF4-FFF2-40B4-BE49-F238E27FC236}">
                <a16:creationId xmlns:a16="http://schemas.microsoft.com/office/drawing/2014/main" id="{BC8FEEBC-F413-4055-A07C-0B9CA8E73BD6}"/>
              </a:ext>
            </a:extLst>
          </p:cNvPr>
          <p:cNvSpPr txBox="1"/>
          <p:nvPr/>
        </p:nvSpPr>
        <p:spPr>
          <a:xfrm>
            <a:off x="2338275" y="2833837"/>
            <a:ext cx="654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>
                <a:solidFill>
                  <a:srgbClr val="FF0000"/>
                </a:solidFill>
              </a:rPr>
              <a:t>TCd4</a:t>
            </a:r>
          </a:p>
        </p:txBody>
      </p:sp>
      <p:grpSp>
        <p:nvGrpSpPr>
          <p:cNvPr id="221" name="Groupe 220">
            <a:extLst>
              <a:ext uri="{FF2B5EF4-FFF2-40B4-BE49-F238E27FC236}">
                <a16:creationId xmlns:a16="http://schemas.microsoft.com/office/drawing/2014/main" id="{60B90798-5E38-447E-B4AC-50D427A2681C}"/>
              </a:ext>
            </a:extLst>
          </p:cNvPr>
          <p:cNvGrpSpPr/>
          <p:nvPr/>
        </p:nvGrpSpPr>
        <p:grpSpPr>
          <a:xfrm>
            <a:off x="9156827" y="4834942"/>
            <a:ext cx="2041235" cy="404738"/>
            <a:chOff x="5885154" y="4532981"/>
            <a:chExt cx="3068660" cy="646595"/>
          </a:xfrm>
        </p:grpSpPr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7CF75173-B70E-4415-BD0F-40E61FA5AAA9}"/>
                </a:ext>
              </a:extLst>
            </p:cNvPr>
            <p:cNvSpPr/>
            <p:nvPr/>
          </p:nvSpPr>
          <p:spPr>
            <a:xfrm>
              <a:off x="6673816" y="4559296"/>
              <a:ext cx="556181" cy="1885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cxnSp>
          <p:nvCxnSpPr>
            <p:cNvPr id="178" name="Connecteur droit 177">
              <a:extLst>
                <a:ext uri="{FF2B5EF4-FFF2-40B4-BE49-F238E27FC236}">
                  <a16:creationId xmlns:a16="http://schemas.microsoft.com/office/drawing/2014/main" id="{226E7F2C-2ADD-4F4F-ABCF-417680CBA498}"/>
                </a:ext>
              </a:extLst>
            </p:cNvPr>
            <p:cNvCxnSpPr>
              <a:cxnSpLocks/>
            </p:cNvCxnSpPr>
            <p:nvPr/>
          </p:nvCxnSpPr>
          <p:spPr>
            <a:xfrm>
              <a:off x="5958298" y="4644793"/>
              <a:ext cx="715518" cy="8771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9" name="Groupe 178">
              <a:extLst>
                <a:ext uri="{FF2B5EF4-FFF2-40B4-BE49-F238E27FC236}">
                  <a16:creationId xmlns:a16="http://schemas.microsoft.com/office/drawing/2014/main" id="{FF07E230-62BF-4572-A2BF-FD1A34B09506}"/>
                </a:ext>
              </a:extLst>
            </p:cNvPr>
            <p:cNvGrpSpPr/>
            <p:nvPr/>
          </p:nvGrpSpPr>
          <p:grpSpPr>
            <a:xfrm>
              <a:off x="5885154" y="4532981"/>
              <a:ext cx="73531" cy="223624"/>
              <a:chOff x="1538662" y="1143263"/>
              <a:chExt cx="73531" cy="223624"/>
            </a:xfrm>
          </p:grpSpPr>
          <p:cxnSp>
            <p:nvCxnSpPr>
              <p:cNvPr id="180" name="Connecteur droit 179">
                <a:extLst>
                  <a:ext uri="{FF2B5EF4-FFF2-40B4-BE49-F238E27FC236}">
                    <a16:creationId xmlns:a16="http://schemas.microsoft.com/office/drawing/2014/main" id="{BCEF588A-B34C-412E-90CE-3477522B54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12193" y="1143263"/>
                <a:ext cx="0" cy="223624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Connecteur droit 180">
                <a:extLst>
                  <a:ext uri="{FF2B5EF4-FFF2-40B4-BE49-F238E27FC236}">
                    <a16:creationId xmlns:a16="http://schemas.microsoft.com/office/drawing/2014/main" id="{FE6A1FE3-9080-43BC-A62A-95EC07F2CFF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187124"/>
                <a:ext cx="67873" cy="68396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Connecteur droit 181">
                <a:extLst>
                  <a:ext uri="{FF2B5EF4-FFF2-40B4-BE49-F238E27FC236}">
                    <a16:creationId xmlns:a16="http://schemas.microsoft.com/office/drawing/2014/main" id="{67665ECA-7D08-498C-AEA7-4935B9E7052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41491" y="1238421"/>
                <a:ext cx="67873" cy="68396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Connecteur droit 182">
                <a:extLst>
                  <a:ext uri="{FF2B5EF4-FFF2-40B4-BE49-F238E27FC236}">
                    <a16:creationId xmlns:a16="http://schemas.microsoft.com/office/drawing/2014/main" id="{3671A2D2-DB13-4C21-889D-D1144F85CEE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294328"/>
                <a:ext cx="67873" cy="68396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88" name="Connecteur droit 187">
              <a:extLst>
                <a:ext uri="{FF2B5EF4-FFF2-40B4-BE49-F238E27FC236}">
                  <a16:creationId xmlns:a16="http://schemas.microsoft.com/office/drawing/2014/main" id="{5DBC24CE-B73F-42B0-8F9F-B508BC88D1FF}"/>
                </a:ext>
              </a:extLst>
            </p:cNvPr>
            <p:cNvCxnSpPr>
              <a:cxnSpLocks/>
            </p:cNvCxnSpPr>
            <p:nvPr/>
          </p:nvCxnSpPr>
          <p:spPr>
            <a:xfrm>
              <a:off x="7228668" y="4653564"/>
              <a:ext cx="208797" cy="0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9" name="Groupe 198">
              <a:extLst>
                <a:ext uri="{FF2B5EF4-FFF2-40B4-BE49-F238E27FC236}">
                  <a16:creationId xmlns:a16="http://schemas.microsoft.com/office/drawing/2014/main" id="{DA542B0D-41CB-4106-9E3C-1FF4ABC4CE3D}"/>
                </a:ext>
              </a:extLst>
            </p:cNvPr>
            <p:cNvGrpSpPr/>
            <p:nvPr/>
          </p:nvGrpSpPr>
          <p:grpSpPr>
            <a:xfrm rot="10800000">
              <a:off x="7388946" y="4550525"/>
              <a:ext cx="1564868" cy="223624"/>
              <a:chOff x="5872597" y="5218781"/>
              <a:chExt cx="1564868" cy="223624"/>
            </a:xfrm>
          </p:grpSpPr>
          <p:sp>
            <p:nvSpPr>
              <p:cNvPr id="189" name="Rectangle 188">
                <a:extLst>
                  <a:ext uri="{FF2B5EF4-FFF2-40B4-BE49-F238E27FC236}">
                    <a16:creationId xmlns:a16="http://schemas.microsoft.com/office/drawing/2014/main" id="{D4960D3B-E75B-4EAB-9C29-0527A3475180}"/>
                  </a:ext>
                </a:extLst>
              </p:cNvPr>
              <p:cNvSpPr/>
              <p:nvPr/>
            </p:nvSpPr>
            <p:spPr>
              <a:xfrm>
                <a:off x="6661259" y="5245096"/>
                <a:ext cx="556181" cy="18853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cxnSp>
            <p:nvCxnSpPr>
              <p:cNvPr id="190" name="Connecteur droit 189">
                <a:extLst>
                  <a:ext uri="{FF2B5EF4-FFF2-40B4-BE49-F238E27FC236}">
                    <a16:creationId xmlns:a16="http://schemas.microsoft.com/office/drawing/2014/main" id="{38102E82-B648-42C7-A628-3C62C0E615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45741" y="5330593"/>
                <a:ext cx="715518" cy="8771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91" name="Groupe 190">
                <a:extLst>
                  <a:ext uri="{FF2B5EF4-FFF2-40B4-BE49-F238E27FC236}">
                    <a16:creationId xmlns:a16="http://schemas.microsoft.com/office/drawing/2014/main" id="{FAD92FDB-9276-4213-8530-E9CF58A970BB}"/>
                  </a:ext>
                </a:extLst>
              </p:cNvPr>
              <p:cNvGrpSpPr/>
              <p:nvPr/>
            </p:nvGrpSpPr>
            <p:grpSpPr>
              <a:xfrm>
                <a:off x="5872597" y="5218781"/>
                <a:ext cx="73531" cy="223624"/>
                <a:chOff x="1538662" y="1143263"/>
                <a:chExt cx="73531" cy="223624"/>
              </a:xfrm>
            </p:grpSpPr>
            <p:cxnSp>
              <p:nvCxnSpPr>
                <p:cNvPr id="192" name="Connecteur droit 191">
                  <a:extLst>
                    <a:ext uri="{FF2B5EF4-FFF2-40B4-BE49-F238E27FC236}">
                      <a16:creationId xmlns:a16="http://schemas.microsoft.com/office/drawing/2014/main" id="{312C9474-1D6C-446D-8118-80F88C9FBAC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12193" y="1143263"/>
                  <a:ext cx="0" cy="223624"/>
                </a:xfrm>
                <a:prstGeom prst="line">
                  <a:avLst/>
                </a:prstGeom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Connecteur droit 192">
                  <a:extLst>
                    <a:ext uri="{FF2B5EF4-FFF2-40B4-BE49-F238E27FC236}">
                      <a16:creationId xmlns:a16="http://schemas.microsoft.com/office/drawing/2014/main" id="{70F5CD03-6E8C-4F83-A9A2-EFDEB09FA57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187124"/>
                  <a:ext cx="67873" cy="68396"/>
                </a:xfrm>
                <a:prstGeom prst="line">
                  <a:avLst/>
                </a:prstGeom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Connecteur droit 193">
                  <a:extLst>
                    <a:ext uri="{FF2B5EF4-FFF2-40B4-BE49-F238E27FC236}">
                      <a16:creationId xmlns:a16="http://schemas.microsoft.com/office/drawing/2014/main" id="{8194C9C5-1ED3-43C9-8C6F-E10FDCD8072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41491" y="1238421"/>
                  <a:ext cx="67873" cy="68396"/>
                </a:xfrm>
                <a:prstGeom prst="line">
                  <a:avLst/>
                </a:prstGeom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Connecteur droit 194">
                  <a:extLst>
                    <a:ext uri="{FF2B5EF4-FFF2-40B4-BE49-F238E27FC236}">
                      <a16:creationId xmlns:a16="http://schemas.microsoft.com/office/drawing/2014/main" id="{B44A5DF0-6094-401E-B697-E4A96534C6D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294328"/>
                  <a:ext cx="67873" cy="68396"/>
                </a:xfrm>
                <a:prstGeom prst="line">
                  <a:avLst/>
                </a:prstGeom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96" name="Ellipse 195">
                <a:extLst>
                  <a:ext uri="{FF2B5EF4-FFF2-40B4-BE49-F238E27FC236}">
                    <a16:creationId xmlns:a16="http://schemas.microsoft.com/office/drawing/2014/main" id="{7BA20B6B-3A3F-4509-9931-C6A6D633A023}"/>
                  </a:ext>
                </a:extLst>
              </p:cNvPr>
              <p:cNvSpPr/>
              <p:nvPr/>
            </p:nvSpPr>
            <p:spPr>
              <a:xfrm>
                <a:off x="7391746" y="5317020"/>
                <a:ext cx="45719" cy="45719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dirty="0"/>
              </a:p>
            </p:txBody>
          </p:sp>
          <p:cxnSp>
            <p:nvCxnSpPr>
              <p:cNvPr id="198" name="Connecteur droit 197">
                <a:extLst>
                  <a:ext uri="{FF2B5EF4-FFF2-40B4-BE49-F238E27FC236}">
                    <a16:creationId xmlns:a16="http://schemas.microsoft.com/office/drawing/2014/main" id="{11CC4E88-B481-4E95-B539-7E3F50479401}"/>
                  </a:ext>
                </a:extLst>
              </p:cNvPr>
              <p:cNvCxnSpPr>
                <a:cxnSpLocks/>
                <a:stCxn id="189" idx="3"/>
                <a:endCxn id="196" idx="2"/>
              </p:cNvCxnSpPr>
              <p:nvPr/>
            </p:nvCxnSpPr>
            <p:spPr>
              <a:xfrm rot="10800000" flipH="1" flipV="1">
                <a:off x="7217440" y="5339365"/>
                <a:ext cx="174306" cy="514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9" name="Groupe 208">
              <a:extLst>
                <a:ext uri="{FF2B5EF4-FFF2-40B4-BE49-F238E27FC236}">
                  <a16:creationId xmlns:a16="http://schemas.microsoft.com/office/drawing/2014/main" id="{669E88E8-8AFC-4442-A9E6-4D3C5EE2B0E0}"/>
                </a:ext>
              </a:extLst>
            </p:cNvPr>
            <p:cNvGrpSpPr/>
            <p:nvPr/>
          </p:nvGrpSpPr>
          <p:grpSpPr>
            <a:xfrm>
              <a:off x="7304842" y="4669213"/>
              <a:ext cx="223625" cy="510363"/>
              <a:chOff x="7018098" y="1530389"/>
              <a:chExt cx="223625" cy="510363"/>
            </a:xfrm>
          </p:grpSpPr>
          <p:cxnSp>
            <p:nvCxnSpPr>
              <p:cNvPr id="210" name="Connecteur droit 209">
                <a:extLst>
                  <a:ext uri="{FF2B5EF4-FFF2-40B4-BE49-F238E27FC236}">
                    <a16:creationId xmlns:a16="http://schemas.microsoft.com/office/drawing/2014/main" id="{407CC809-45BE-4E45-9CB4-556E2DA9EB1E}"/>
                  </a:ext>
                </a:extLst>
              </p:cNvPr>
              <p:cNvCxnSpPr/>
              <p:nvPr/>
            </p:nvCxnSpPr>
            <p:spPr>
              <a:xfrm>
                <a:off x="7124778" y="1530389"/>
                <a:ext cx="0" cy="183037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Connecteur droit 210">
                <a:extLst>
                  <a:ext uri="{FF2B5EF4-FFF2-40B4-BE49-F238E27FC236}">
                    <a16:creationId xmlns:a16="http://schemas.microsoft.com/office/drawing/2014/main" id="{EEDA3007-7DC3-4F43-8820-CA81EFACBE3F}"/>
                  </a:ext>
                </a:extLst>
              </p:cNvPr>
              <p:cNvCxnSpPr/>
              <p:nvPr/>
            </p:nvCxnSpPr>
            <p:spPr>
              <a:xfrm>
                <a:off x="7018098" y="1713426"/>
                <a:ext cx="213360" cy="0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Connecteur droit 211">
                <a:extLst>
                  <a:ext uri="{FF2B5EF4-FFF2-40B4-BE49-F238E27FC236}">
                    <a16:creationId xmlns:a16="http://schemas.microsoft.com/office/drawing/2014/main" id="{9DA8C659-1EC3-45C7-A1AE-50AF1029F08E}"/>
                  </a:ext>
                </a:extLst>
              </p:cNvPr>
              <p:cNvCxnSpPr/>
              <p:nvPr/>
            </p:nvCxnSpPr>
            <p:spPr>
              <a:xfrm>
                <a:off x="7018098" y="1785650"/>
                <a:ext cx="213360" cy="0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Connecteur droit 212">
                <a:extLst>
                  <a:ext uri="{FF2B5EF4-FFF2-40B4-BE49-F238E27FC236}">
                    <a16:creationId xmlns:a16="http://schemas.microsoft.com/office/drawing/2014/main" id="{429AC7CD-FB6A-46FA-B2CA-B0A84360D1BC}"/>
                  </a:ext>
                </a:extLst>
              </p:cNvPr>
              <p:cNvCxnSpPr/>
              <p:nvPr/>
            </p:nvCxnSpPr>
            <p:spPr>
              <a:xfrm>
                <a:off x="7124778" y="1784184"/>
                <a:ext cx="0" cy="183037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14" name="Groupe 213">
                <a:extLst>
                  <a:ext uri="{FF2B5EF4-FFF2-40B4-BE49-F238E27FC236}">
                    <a16:creationId xmlns:a16="http://schemas.microsoft.com/office/drawing/2014/main" id="{F68EACE8-CA78-4E9E-9CAB-85E6F31DF5B2}"/>
                  </a:ext>
                </a:extLst>
              </p:cNvPr>
              <p:cNvGrpSpPr/>
              <p:nvPr/>
            </p:nvGrpSpPr>
            <p:grpSpPr>
              <a:xfrm rot="16200000">
                <a:off x="7093145" y="1892175"/>
                <a:ext cx="73531" cy="223624"/>
                <a:chOff x="1538662" y="1143263"/>
                <a:chExt cx="73531" cy="223624"/>
              </a:xfrm>
            </p:grpSpPr>
            <p:cxnSp>
              <p:nvCxnSpPr>
                <p:cNvPr id="215" name="Connecteur droit 214">
                  <a:extLst>
                    <a:ext uri="{FF2B5EF4-FFF2-40B4-BE49-F238E27FC236}">
                      <a16:creationId xmlns:a16="http://schemas.microsoft.com/office/drawing/2014/main" id="{1CF6CDC5-BD40-45E7-B1B5-80A59020347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12193" y="1143263"/>
                  <a:ext cx="0" cy="223624"/>
                </a:xfrm>
                <a:prstGeom prst="line">
                  <a:avLst/>
                </a:prstGeom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6" name="Connecteur droit 215">
                  <a:extLst>
                    <a:ext uri="{FF2B5EF4-FFF2-40B4-BE49-F238E27FC236}">
                      <a16:creationId xmlns:a16="http://schemas.microsoft.com/office/drawing/2014/main" id="{6A6E7D24-9236-4620-8FF2-0C6C1D65C3C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187124"/>
                  <a:ext cx="67873" cy="68396"/>
                </a:xfrm>
                <a:prstGeom prst="line">
                  <a:avLst/>
                </a:prstGeom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7" name="Connecteur droit 216">
                  <a:extLst>
                    <a:ext uri="{FF2B5EF4-FFF2-40B4-BE49-F238E27FC236}">
                      <a16:creationId xmlns:a16="http://schemas.microsoft.com/office/drawing/2014/main" id="{2E9ABCE6-1E9B-4678-AE77-5AA630B7738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41491" y="1238421"/>
                  <a:ext cx="67873" cy="68396"/>
                </a:xfrm>
                <a:prstGeom prst="line">
                  <a:avLst/>
                </a:prstGeom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8" name="Connecteur droit 217">
                  <a:extLst>
                    <a:ext uri="{FF2B5EF4-FFF2-40B4-BE49-F238E27FC236}">
                      <a16:creationId xmlns:a16="http://schemas.microsoft.com/office/drawing/2014/main" id="{62CD2485-7B2E-481C-99F4-E60B7FA49D2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294328"/>
                  <a:ext cx="67873" cy="68396"/>
                </a:xfrm>
                <a:prstGeom prst="line">
                  <a:avLst/>
                </a:prstGeom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233" name="Ellipse 232">
            <a:extLst>
              <a:ext uri="{FF2B5EF4-FFF2-40B4-BE49-F238E27FC236}">
                <a16:creationId xmlns:a16="http://schemas.microsoft.com/office/drawing/2014/main" id="{2E05C25C-B0B9-4946-9523-BA17B7FD5C19}"/>
              </a:ext>
            </a:extLst>
          </p:cNvPr>
          <p:cNvSpPr/>
          <p:nvPr/>
        </p:nvSpPr>
        <p:spPr>
          <a:xfrm>
            <a:off x="10130336" y="3388383"/>
            <a:ext cx="30412" cy="28618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grpSp>
        <p:nvGrpSpPr>
          <p:cNvPr id="278" name="Groupe 277">
            <a:extLst>
              <a:ext uri="{FF2B5EF4-FFF2-40B4-BE49-F238E27FC236}">
                <a16:creationId xmlns:a16="http://schemas.microsoft.com/office/drawing/2014/main" id="{CF3B2565-8901-44A5-9DE3-1C0C41362DA7}"/>
              </a:ext>
            </a:extLst>
          </p:cNvPr>
          <p:cNvGrpSpPr/>
          <p:nvPr/>
        </p:nvGrpSpPr>
        <p:grpSpPr>
          <a:xfrm>
            <a:off x="9031349" y="2994060"/>
            <a:ext cx="658554" cy="126781"/>
            <a:chOff x="7640514" y="2212828"/>
            <a:chExt cx="990028" cy="188536"/>
          </a:xfrm>
        </p:grpSpPr>
        <p:sp>
          <p:nvSpPr>
            <p:cNvPr id="226" name="Rectangle 225">
              <a:extLst>
                <a:ext uri="{FF2B5EF4-FFF2-40B4-BE49-F238E27FC236}">
                  <a16:creationId xmlns:a16="http://schemas.microsoft.com/office/drawing/2014/main" id="{00A4ADBF-0CF3-49FC-BCF0-934933A3F20E}"/>
                </a:ext>
              </a:extLst>
            </p:cNvPr>
            <p:cNvSpPr/>
            <p:nvPr/>
          </p:nvSpPr>
          <p:spPr>
            <a:xfrm>
              <a:off x="7862705" y="2212828"/>
              <a:ext cx="556181" cy="1885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cxnSp>
          <p:nvCxnSpPr>
            <p:cNvPr id="235" name="Connecteur droit 234">
              <a:extLst>
                <a:ext uri="{FF2B5EF4-FFF2-40B4-BE49-F238E27FC236}">
                  <a16:creationId xmlns:a16="http://schemas.microsoft.com/office/drawing/2014/main" id="{FB8948C3-7922-42EA-9FD9-943AFE46F36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18886" y="2303031"/>
              <a:ext cx="211656" cy="1316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Connecteur droit 273">
              <a:extLst>
                <a:ext uri="{FF2B5EF4-FFF2-40B4-BE49-F238E27FC236}">
                  <a16:creationId xmlns:a16="http://schemas.microsoft.com/office/drawing/2014/main" id="{824D96C8-F232-4BD0-B6F1-43A723282E7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51049" y="2303031"/>
              <a:ext cx="211656" cy="1316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5" name="Ellipse 274">
              <a:extLst>
                <a:ext uri="{FF2B5EF4-FFF2-40B4-BE49-F238E27FC236}">
                  <a16:creationId xmlns:a16="http://schemas.microsoft.com/office/drawing/2014/main" id="{A8A2B54A-C356-4AF8-9DDB-17E1CED42AAE}"/>
                </a:ext>
              </a:extLst>
            </p:cNvPr>
            <p:cNvSpPr/>
            <p:nvPr/>
          </p:nvSpPr>
          <p:spPr>
            <a:xfrm>
              <a:off x="7640514" y="2280829"/>
              <a:ext cx="45719" cy="45719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</p:grpSp>
      <p:grpSp>
        <p:nvGrpSpPr>
          <p:cNvPr id="279" name="Groupe 278">
            <a:extLst>
              <a:ext uri="{FF2B5EF4-FFF2-40B4-BE49-F238E27FC236}">
                <a16:creationId xmlns:a16="http://schemas.microsoft.com/office/drawing/2014/main" id="{D7790146-089D-490A-A122-270C85AB5921}"/>
              </a:ext>
            </a:extLst>
          </p:cNvPr>
          <p:cNvGrpSpPr/>
          <p:nvPr/>
        </p:nvGrpSpPr>
        <p:grpSpPr>
          <a:xfrm>
            <a:off x="9049584" y="3387906"/>
            <a:ext cx="658556" cy="118015"/>
            <a:chOff x="7701483" y="2472628"/>
            <a:chExt cx="990030" cy="188536"/>
          </a:xfrm>
        </p:grpSpPr>
        <p:sp>
          <p:nvSpPr>
            <p:cNvPr id="280" name="Rectangle 279">
              <a:extLst>
                <a:ext uri="{FF2B5EF4-FFF2-40B4-BE49-F238E27FC236}">
                  <a16:creationId xmlns:a16="http://schemas.microsoft.com/office/drawing/2014/main" id="{E9C56B53-B274-41D7-B06E-DEABE5B01A7D}"/>
                </a:ext>
              </a:extLst>
            </p:cNvPr>
            <p:cNvSpPr/>
            <p:nvPr/>
          </p:nvSpPr>
          <p:spPr>
            <a:xfrm>
              <a:off x="7923674" y="2472628"/>
              <a:ext cx="556181" cy="1885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cxnSp>
          <p:nvCxnSpPr>
            <p:cNvPr id="281" name="Connecteur droit 280">
              <a:extLst>
                <a:ext uri="{FF2B5EF4-FFF2-40B4-BE49-F238E27FC236}">
                  <a16:creationId xmlns:a16="http://schemas.microsoft.com/office/drawing/2014/main" id="{C56FC410-819A-47D7-95A6-C21D0C918C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79857" y="2562832"/>
              <a:ext cx="211656" cy="1316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Connecteur droit 281">
              <a:extLst>
                <a:ext uri="{FF2B5EF4-FFF2-40B4-BE49-F238E27FC236}">
                  <a16:creationId xmlns:a16="http://schemas.microsoft.com/office/drawing/2014/main" id="{75229BCE-0F8E-41E3-A226-7A2411B3A84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12020" y="2562832"/>
              <a:ext cx="211656" cy="1316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3" name="Ellipse 282">
              <a:extLst>
                <a:ext uri="{FF2B5EF4-FFF2-40B4-BE49-F238E27FC236}">
                  <a16:creationId xmlns:a16="http://schemas.microsoft.com/office/drawing/2014/main" id="{D37E3CD5-5FCE-4A06-9274-BDBB94F21148}"/>
                </a:ext>
              </a:extLst>
            </p:cNvPr>
            <p:cNvSpPr/>
            <p:nvPr/>
          </p:nvSpPr>
          <p:spPr>
            <a:xfrm>
              <a:off x="7701483" y="2540629"/>
              <a:ext cx="45719" cy="45719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</p:grpSp>
      <p:grpSp>
        <p:nvGrpSpPr>
          <p:cNvPr id="289" name="Groupe 288">
            <a:extLst>
              <a:ext uri="{FF2B5EF4-FFF2-40B4-BE49-F238E27FC236}">
                <a16:creationId xmlns:a16="http://schemas.microsoft.com/office/drawing/2014/main" id="{0EBBB019-FAE3-49AB-90D8-5B0720949407}"/>
              </a:ext>
            </a:extLst>
          </p:cNvPr>
          <p:cNvGrpSpPr/>
          <p:nvPr/>
        </p:nvGrpSpPr>
        <p:grpSpPr>
          <a:xfrm>
            <a:off x="9039946" y="4229516"/>
            <a:ext cx="658554" cy="118015"/>
            <a:chOff x="7682980" y="3100476"/>
            <a:chExt cx="990028" cy="188537"/>
          </a:xfrm>
        </p:grpSpPr>
        <p:sp>
          <p:nvSpPr>
            <p:cNvPr id="290" name="Rectangle 289">
              <a:extLst>
                <a:ext uri="{FF2B5EF4-FFF2-40B4-BE49-F238E27FC236}">
                  <a16:creationId xmlns:a16="http://schemas.microsoft.com/office/drawing/2014/main" id="{23A3B270-3652-49EE-8F72-F80025301C20}"/>
                </a:ext>
              </a:extLst>
            </p:cNvPr>
            <p:cNvSpPr/>
            <p:nvPr/>
          </p:nvSpPr>
          <p:spPr>
            <a:xfrm>
              <a:off x="7905172" y="3100476"/>
              <a:ext cx="556180" cy="18853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cxnSp>
          <p:nvCxnSpPr>
            <p:cNvPr id="291" name="Connecteur droit 290">
              <a:extLst>
                <a:ext uri="{FF2B5EF4-FFF2-40B4-BE49-F238E27FC236}">
                  <a16:creationId xmlns:a16="http://schemas.microsoft.com/office/drawing/2014/main" id="{8CB926DC-2CF4-428B-AC0C-3D0D398808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61352" y="3190678"/>
              <a:ext cx="211656" cy="1316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Connecteur droit 291">
              <a:extLst>
                <a:ext uri="{FF2B5EF4-FFF2-40B4-BE49-F238E27FC236}">
                  <a16:creationId xmlns:a16="http://schemas.microsoft.com/office/drawing/2014/main" id="{9CF3A375-E104-4869-B12F-0FBA4114399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93515" y="3190677"/>
              <a:ext cx="211656" cy="1316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3" name="Ellipse 292">
              <a:extLst>
                <a:ext uri="{FF2B5EF4-FFF2-40B4-BE49-F238E27FC236}">
                  <a16:creationId xmlns:a16="http://schemas.microsoft.com/office/drawing/2014/main" id="{B2EE4F4A-C3C8-48BB-952E-2BC2FA871BA4}"/>
                </a:ext>
              </a:extLst>
            </p:cNvPr>
            <p:cNvSpPr/>
            <p:nvPr/>
          </p:nvSpPr>
          <p:spPr>
            <a:xfrm>
              <a:off x="7682980" y="3168476"/>
              <a:ext cx="45719" cy="45719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</p:grpSp>
      <p:grpSp>
        <p:nvGrpSpPr>
          <p:cNvPr id="294" name="Groupe 293">
            <a:extLst>
              <a:ext uri="{FF2B5EF4-FFF2-40B4-BE49-F238E27FC236}">
                <a16:creationId xmlns:a16="http://schemas.microsoft.com/office/drawing/2014/main" id="{C7D37B0E-EF32-4904-94F6-AB6E5445F594}"/>
              </a:ext>
            </a:extLst>
          </p:cNvPr>
          <p:cNvGrpSpPr/>
          <p:nvPr/>
        </p:nvGrpSpPr>
        <p:grpSpPr>
          <a:xfrm>
            <a:off x="9039946" y="3808511"/>
            <a:ext cx="658554" cy="118014"/>
            <a:chOff x="7686993" y="2780427"/>
            <a:chExt cx="990028" cy="188535"/>
          </a:xfrm>
        </p:grpSpPr>
        <p:sp>
          <p:nvSpPr>
            <p:cNvPr id="295" name="Rectangle 294">
              <a:extLst>
                <a:ext uri="{FF2B5EF4-FFF2-40B4-BE49-F238E27FC236}">
                  <a16:creationId xmlns:a16="http://schemas.microsoft.com/office/drawing/2014/main" id="{F47C3CF7-5851-4996-B720-E0C0405489AB}"/>
                </a:ext>
              </a:extLst>
            </p:cNvPr>
            <p:cNvSpPr/>
            <p:nvPr/>
          </p:nvSpPr>
          <p:spPr>
            <a:xfrm>
              <a:off x="7909184" y="2780427"/>
              <a:ext cx="556181" cy="18853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cxnSp>
          <p:nvCxnSpPr>
            <p:cNvPr id="296" name="Connecteur droit 295">
              <a:extLst>
                <a:ext uri="{FF2B5EF4-FFF2-40B4-BE49-F238E27FC236}">
                  <a16:creationId xmlns:a16="http://schemas.microsoft.com/office/drawing/2014/main" id="{70DD60C7-10F8-4C6E-8B91-81BBB0F8151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65365" y="2870628"/>
              <a:ext cx="211656" cy="1316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Connecteur droit 296">
              <a:extLst>
                <a:ext uri="{FF2B5EF4-FFF2-40B4-BE49-F238E27FC236}">
                  <a16:creationId xmlns:a16="http://schemas.microsoft.com/office/drawing/2014/main" id="{13F2E111-830A-494B-B984-990212402A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97528" y="2870630"/>
              <a:ext cx="211656" cy="1316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8" name="Ellipse 297">
              <a:extLst>
                <a:ext uri="{FF2B5EF4-FFF2-40B4-BE49-F238E27FC236}">
                  <a16:creationId xmlns:a16="http://schemas.microsoft.com/office/drawing/2014/main" id="{001763EE-2FEE-453C-A58E-EBB2C74BC1AD}"/>
                </a:ext>
              </a:extLst>
            </p:cNvPr>
            <p:cNvSpPr/>
            <p:nvPr/>
          </p:nvSpPr>
          <p:spPr>
            <a:xfrm>
              <a:off x="7686993" y="2848429"/>
              <a:ext cx="45719" cy="45719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</p:grpSp>
      <p:cxnSp>
        <p:nvCxnSpPr>
          <p:cNvPr id="300" name="Connecteur droit 299">
            <a:extLst>
              <a:ext uri="{FF2B5EF4-FFF2-40B4-BE49-F238E27FC236}">
                <a16:creationId xmlns:a16="http://schemas.microsoft.com/office/drawing/2014/main" id="{0FE0F4B2-6F64-47E3-AB43-18A3DDE9CA82}"/>
              </a:ext>
            </a:extLst>
          </p:cNvPr>
          <p:cNvCxnSpPr>
            <a:cxnSpLocks/>
            <a:endCxn id="233" idx="1"/>
          </p:cNvCxnSpPr>
          <p:nvPr/>
        </p:nvCxnSpPr>
        <p:spPr>
          <a:xfrm>
            <a:off x="9678822" y="3051177"/>
            <a:ext cx="455968" cy="341397"/>
          </a:xfrm>
          <a:prstGeom prst="line">
            <a:avLst/>
          </a:prstGeom>
          <a:ln w="127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Connecteur droit 301">
            <a:extLst>
              <a:ext uri="{FF2B5EF4-FFF2-40B4-BE49-F238E27FC236}">
                <a16:creationId xmlns:a16="http://schemas.microsoft.com/office/drawing/2014/main" id="{9E7A29B5-2D6C-4B93-9A4B-1E719EBE6718}"/>
              </a:ext>
            </a:extLst>
          </p:cNvPr>
          <p:cNvCxnSpPr>
            <a:cxnSpLocks/>
            <a:endCxn id="233" idx="2"/>
          </p:cNvCxnSpPr>
          <p:nvPr/>
        </p:nvCxnSpPr>
        <p:spPr>
          <a:xfrm flipV="1">
            <a:off x="9707541" y="3402692"/>
            <a:ext cx="422795" cy="41184"/>
          </a:xfrm>
          <a:prstGeom prst="line">
            <a:avLst/>
          </a:prstGeom>
          <a:ln w="127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Connecteur droit 302">
            <a:extLst>
              <a:ext uri="{FF2B5EF4-FFF2-40B4-BE49-F238E27FC236}">
                <a16:creationId xmlns:a16="http://schemas.microsoft.com/office/drawing/2014/main" id="{AA097EDB-AF36-4E6A-88DE-D38546B1D50B}"/>
              </a:ext>
            </a:extLst>
          </p:cNvPr>
          <p:cNvCxnSpPr>
            <a:cxnSpLocks/>
            <a:endCxn id="233" idx="6"/>
          </p:cNvCxnSpPr>
          <p:nvPr/>
        </p:nvCxnSpPr>
        <p:spPr>
          <a:xfrm flipV="1">
            <a:off x="9695618" y="3402692"/>
            <a:ext cx="465130" cy="462693"/>
          </a:xfrm>
          <a:prstGeom prst="line">
            <a:avLst/>
          </a:prstGeom>
          <a:ln w="127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Connecteur droit 303">
            <a:extLst>
              <a:ext uri="{FF2B5EF4-FFF2-40B4-BE49-F238E27FC236}">
                <a16:creationId xmlns:a16="http://schemas.microsoft.com/office/drawing/2014/main" id="{80C0B5FD-0267-4DBB-8398-50CC5435C47E}"/>
              </a:ext>
            </a:extLst>
          </p:cNvPr>
          <p:cNvCxnSpPr>
            <a:cxnSpLocks/>
            <a:endCxn id="233" idx="4"/>
          </p:cNvCxnSpPr>
          <p:nvPr/>
        </p:nvCxnSpPr>
        <p:spPr>
          <a:xfrm flipV="1">
            <a:off x="9694309" y="3417001"/>
            <a:ext cx="451233" cy="871520"/>
          </a:xfrm>
          <a:prstGeom prst="line">
            <a:avLst/>
          </a:prstGeom>
          <a:ln w="127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3" name="Groupe 312">
            <a:extLst>
              <a:ext uri="{FF2B5EF4-FFF2-40B4-BE49-F238E27FC236}">
                <a16:creationId xmlns:a16="http://schemas.microsoft.com/office/drawing/2014/main" id="{81C1946A-7729-4A06-B159-DF54D40565EB}"/>
              </a:ext>
            </a:extLst>
          </p:cNvPr>
          <p:cNvGrpSpPr/>
          <p:nvPr/>
        </p:nvGrpSpPr>
        <p:grpSpPr>
          <a:xfrm rot="13215983">
            <a:off x="10186289" y="3108095"/>
            <a:ext cx="148753" cy="319463"/>
            <a:chOff x="7018098" y="1530389"/>
            <a:chExt cx="223625" cy="510363"/>
          </a:xfrm>
        </p:grpSpPr>
        <p:cxnSp>
          <p:nvCxnSpPr>
            <p:cNvPr id="314" name="Connecteur droit 313">
              <a:extLst>
                <a:ext uri="{FF2B5EF4-FFF2-40B4-BE49-F238E27FC236}">
                  <a16:creationId xmlns:a16="http://schemas.microsoft.com/office/drawing/2014/main" id="{A9B8E1E1-BEF3-4499-9661-EE187820C2BC}"/>
                </a:ext>
              </a:extLst>
            </p:cNvPr>
            <p:cNvCxnSpPr/>
            <p:nvPr/>
          </p:nvCxnSpPr>
          <p:spPr>
            <a:xfrm>
              <a:off x="7124778" y="1530389"/>
              <a:ext cx="0" cy="183037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Connecteur droit 314">
              <a:extLst>
                <a:ext uri="{FF2B5EF4-FFF2-40B4-BE49-F238E27FC236}">
                  <a16:creationId xmlns:a16="http://schemas.microsoft.com/office/drawing/2014/main" id="{23831B48-3A6B-4B79-9F68-912F853DB284}"/>
                </a:ext>
              </a:extLst>
            </p:cNvPr>
            <p:cNvCxnSpPr/>
            <p:nvPr/>
          </p:nvCxnSpPr>
          <p:spPr>
            <a:xfrm>
              <a:off x="7018098" y="1713426"/>
              <a:ext cx="213360" cy="0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Connecteur droit 315">
              <a:extLst>
                <a:ext uri="{FF2B5EF4-FFF2-40B4-BE49-F238E27FC236}">
                  <a16:creationId xmlns:a16="http://schemas.microsoft.com/office/drawing/2014/main" id="{067435FA-9DE6-4D26-B887-731514581086}"/>
                </a:ext>
              </a:extLst>
            </p:cNvPr>
            <p:cNvCxnSpPr/>
            <p:nvPr/>
          </p:nvCxnSpPr>
          <p:spPr>
            <a:xfrm>
              <a:off x="7018098" y="1785650"/>
              <a:ext cx="213360" cy="0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Connecteur droit 316">
              <a:extLst>
                <a:ext uri="{FF2B5EF4-FFF2-40B4-BE49-F238E27FC236}">
                  <a16:creationId xmlns:a16="http://schemas.microsoft.com/office/drawing/2014/main" id="{DCB823CE-EA7A-4E3A-84B7-0D3FB599C304}"/>
                </a:ext>
              </a:extLst>
            </p:cNvPr>
            <p:cNvCxnSpPr/>
            <p:nvPr/>
          </p:nvCxnSpPr>
          <p:spPr>
            <a:xfrm>
              <a:off x="7124778" y="1784184"/>
              <a:ext cx="0" cy="183037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8" name="Groupe 317">
              <a:extLst>
                <a:ext uri="{FF2B5EF4-FFF2-40B4-BE49-F238E27FC236}">
                  <a16:creationId xmlns:a16="http://schemas.microsoft.com/office/drawing/2014/main" id="{F7AA151C-2ABE-4E85-8640-31ED11F82600}"/>
                </a:ext>
              </a:extLst>
            </p:cNvPr>
            <p:cNvGrpSpPr/>
            <p:nvPr/>
          </p:nvGrpSpPr>
          <p:grpSpPr>
            <a:xfrm rot="16200000">
              <a:off x="7093145" y="1892175"/>
              <a:ext cx="73531" cy="223624"/>
              <a:chOff x="1538662" y="1143263"/>
              <a:chExt cx="73531" cy="223624"/>
            </a:xfrm>
          </p:grpSpPr>
          <p:cxnSp>
            <p:nvCxnSpPr>
              <p:cNvPr id="319" name="Connecteur droit 318">
                <a:extLst>
                  <a:ext uri="{FF2B5EF4-FFF2-40B4-BE49-F238E27FC236}">
                    <a16:creationId xmlns:a16="http://schemas.microsoft.com/office/drawing/2014/main" id="{C55BA684-378E-4775-96E4-33D330A1B8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12193" y="1143263"/>
                <a:ext cx="0" cy="223624"/>
              </a:xfrm>
              <a:prstGeom prst="line">
                <a:avLst/>
              </a:prstGeom>
              <a:ln w="12700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0" name="Connecteur droit 319">
                <a:extLst>
                  <a:ext uri="{FF2B5EF4-FFF2-40B4-BE49-F238E27FC236}">
                    <a16:creationId xmlns:a16="http://schemas.microsoft.com/office/drawing/2014/main" id="{7B57F4F0-34A8-4689-8CFA-45FF9B10A8B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187124"/>
                <a:ext cx="67873" cy="68396"/>
              </a:xfrm>
              <a:prstGeom prst="line">
                <a:avLst/>
              </a:prstGeom>
              <a:ln w="12700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1" name="Connecteur droit 320">
                <a:extLst>
                  <a:ext uri="{FF2B5EF4-FFF2-40B4-BE49-F238E27FC236}">
                    <a16:creationId xmlns:a16="http://schemas.microsoft.com/office/drawing/2014/main" id="{E1B8AC52-49DA-4D5B-A83F-FE311615DE3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41491" y="1238421"/>
                <a:ext cx="67873" cy="68396"/>
              </a:xfrm>
              <a:prstGeom prst="line">
                <a:avLst/>
              </a:prstGeom>
              <a:ln w="12700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2" name="Connecteur droit 321">
                <a:extLst>
                  <a:ext uri="{FF2B5EF4-FFF2-40B4-BE49-F238E27FC236}">
                    <a16:creationId xmlns:a16="http://schemas.microsoft.com/office/drawing/2014/main" id="{CBF13F5B-37E9-401E-A1B6-8B1A25823FE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294328"/>
                <a:ext cx="67873" cy="68396"/>
              </a:xfrm>
              <a:prstGeom prst="line">
                <a:avLst/>
              </a:prstGeom>
              <a:ln w="12700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23" name="Groupe 322">
            <a:extLst>
              <a:ext uri="{FF2B5EF4-FFF2-40B4-BE49-F238E27FC236}">
                <a16:creationId xmlns:a16="http://schemas.microsoft.com/office/drawing/2014/main" id="{F64B21D3-8254-4086-AE9F-980D29BE964D}"/>
              </a:ext>
            </a:extLst>
          </p:cNvPr>
          <p:cNvGrpSpPr/>
          <p:nvPr/>
        </p:nvGrpSpPr>
        <p:grpSpPr>
          <a:xfrm rot="6988140">
            <a:off x="10239943" y="3308902"/>
            <a:ext cx="139974" cy="344958"/>
            <a:chOff x="7249709" y="320635"/>
            <a:chExt cx="223617" cy="518588"/>
          </a:xfrm>
        </p:grpSpPr>
        <p:cxnSp>
          <p:nvCxnSpPr>
            <p:cNvPr id="324" name="Connecteur droit 323">
              <a:extLst>
                <a:ext uri="{FF2B5EF4-FFF2-40B4-BE49-F238E27FC236}">
                  <a16:creationId xmlns:a16="http://schemas.microsoft.com/office/drawing/2014/main" id="{E81CC3BB-B6DB-4C07-B8BE-814DFD7CD93C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7361517" y="392775"/>
              <a:ext cx="1" cy="446448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5" name="Ellipse 324">
              <a:extLst>
                <a:ext uri="{FF2B5EF4-FFF2-40B4-BE49-F238E27FC236}">
                  <a16:creationId xmlns:a16="http://schemas.microsoft.com/office/drawing/2014/main" id="{A6EB1D33-8D8B-4740-A78E-A88A4F3E31DC}"/>
                </a:ext>
              </a:extLst>
            </p:cNvPr>
            <p:cNvSpPr/>
            <p:nvPr/>
          </p:nvSpPr>
          <p:spPr>
            <a:xfrm rot="10800000">
              <a:off x="7261806" y="506257"/>
              <a:ext cx="199423" cy="183038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grpSp>
          <p:nvGrpSpPr>
            <p:cNvPr id="326" name="Groupe 325">
              <a:extLst>
                <a:ext uri="{FF2B5EF4-FFF2-40B4-BE49-F238E27FC236}">
                  <a16:creationId xmlns:a16="http://schemas.microsoft.com/office/drawing/2014/main" id="{45976377-F71B-4FB3-BE33-24DD638AD9BC}"/>
                </a:ext>
              </a:extLst>
            </p:cNvPr>
            <p:cNvGrpSpPr/>
            <p:nvPr/>
          </p:nvGrpSpPr>
          <p:grpSpPr>
            <a:xfrm rot="5400000">
              <a:off x="7325822" y="244522"/>
              <a:ext cx="71391" cy="223617"/>
              <a:chOff x="1538662" y="1143263"/>
              <a:chExt cx="73531" cy="223624"/>
            </a:xfrm>
          </p:grpSpPr>
          <p:cxnSp>
            <p:nvCxnSpPr>
              <p:cNvPr id="327" name="Connecteur droit 326">
                <a:extLst>
                  <a:ext uri="{FF2B5EF4-FFF2-40B4-BE49-F238E27FC236}">
                    <a16:creationId xmlns:a16="http://schemas.microsoft.com/office/drawing/2014/main" id="{B3573047-FE71-4ACF-AF12-63EBB6613AA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12193" y="1143263"/>
                <a:ext cx="0" cy="223624"/>
              </a:xfrm>
              <a:prstGeom prst="line">
                <a:avLst/>
              </a:prstGeom>
              <a:ln w="12700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8" name="Connecteur droit 327">
                <a:extLst>
                  <a:ext uri="{FF2B5EF4-FFF2-40B4-BE49-F238E27FC236}">
                    <a16:creationId xmlns:a16="http://schemas.microsoft.com/office/drawing/2014/main" id="{155FF2E5-FDD4-49C4-A8A4-DE319083F14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187124"/>
                <a:ext cx="67873" cy="68396"/>
              </a:xfrm>
              <a:prstGeom prst="line">
                <a:avLst/>
              </a:prstGeom>
              <a:ln w="12700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9" name="Connecteur droit 328">
                <a:extLst>
                  <a:ext uri="{FF2B5EF4-FFF2-40B4-BE49-F238E27FC236}">
                    <a16:creationId xmlns:a16="http://schemas.microsoft.com/office/drawing/2014/main" id="{B054A506-C8D4-4050-A961-0B927735F14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41491" y="1238421"/>
                <a:ext cx="67873" cy="68396"/>
              </a:xfrm>
              <a:prstGeom prst="line">
                <a:avLst/>
              </a:prstGeom>
              <a:ln w="12700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0" name="Connecteur droit 329">
                <a:extLst>
                  <a:ext uri="{FF2B5EF4-FFF2-40B4-BE49-F238E27FC236}">
                    <a16:creationId xmlns:a16="http://schemas.microsoft.com/office/drawing/2014/main" id="{E0B642EB-B3CF-4328-A2D0-D8D790133DB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294328"/>
                <a:ext cx="67873" cy="68396"/>
              </a:xfrm>
              <a:prstGeom prst="line">
                <a:avLst/>
              </a:prstGeom>
              <a:ln w="12700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39" name="Groupe 538">
            <a:extLst>
              <a:ext uri="{FF2B5EF4-FFF2-40B4-BE49-F238E27FC236}">
                <a16:creationId xmlns:a16="http://schemas.microsoft.com/office/drawing/2014/main" id="{37AB8675-269B-4763-BAF8-E2E294F5176C}"/>
              </a:ext>
            </a:extLst>
          </p:cNvPr>
          <p:cNvGrpSpPr/>
          <p:nvPr/>
        </p:nvGrpSpPr>
        <p:grpSpPr>
          <a:xfrm>
            <a:off x="6166404" y="3422745"/>
            <a:ext cx="1670645" cy="666272"/>
            <a:chOff x="4062526" y="2364588"/>
            <a:chExt cx="2511539" cy="1064412"/>
          </a:xfrm>
        </p:grpSpPr>
        <p:sp>
          <p:nvSpPr>
            <p:cNvPr id="540" name="Rectangle 539">
              <a:extLst>
                <a:ext uri="{FF2B5EF4-FFF2-40B4-BE49-F238E27FC236}">
                  <a16:creationId xmlns:a16="http://schemas.microsoft.com/office/drawing/2014/main" id="{01F2236F-BE2E-449B-A732-DC2E2938E0C9}"/>
                </a:ext>
              </a:extLst>
            </p:cNvPr>
            <p:cNvSpPr/>
            <p:nvPr/>
          </p:nvSpPr>
          <p:spPr>
            <a:xfrm>
              <a:off x="4851188" y="2802024"/>
              <a:ext cx="556181" cy="1885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541" name="Rectangle 540">
              <a:extLst>
                <a:ext uri="{FF2B5EF4-FFF2-40B4-BE49-F238E27FC236}">
                  <a16:creationId xmlns:a16="http://schemas.microsoft.com/office/drawing/2014/main" id="{6D05FEB9-B9BB-4439-A4F1-E556803CC198}"/>
                </a:ext>
              </a:extLst>
            </p:cNvPr>
            <p:cNvSpPr/>
            <p:nvPr/>
          </p:nvSpPr>
          <p:spPr>
            <a:xfrm>
              <a:off x="5806228" y="2802024"/>
              <a:ext cx="556181" cy="1885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cxnSp>
          <p:nvCxnSpPr>
            <p:cNvPr id="542" name="Connecteur droit 541">
              <a:extLst>
                <a:ext uri="{FF2B5EF4-FFF2-40B4-BE49-F238E27FC236}">
                  <a16:creationId xmlns:a16="http://schemas.microsoft.com/office/drawing/2014/main" id="{150B0213-1134-4899-A764-B50BD839B0EA}"/>
                </a:ext>
              </a:extLst>
            </p:cNvPr>
            <p:cNvCxnSpPr>
              <a:cxnSpLocks/>
            </p:cNvCxnSpPr>
            <p:nvPr/>
          </p:nvCxnSpPr>
          <p:spPr>
            <a:xfrm>
              <a:off x="5400299" y="2896292"/>
              <a:ext cx="398859" cy="0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3" name="Connecteur droit 542">
              <a:extLst>
                <a:ext uri="{FF2B5EF4-FFF2-40B4-BE49-F238E27FC236}">
                  <a16:creationId xmlns:a16="http://schemas.microsoft.com/office/drawing/2014/main" id="{353BC4A2-85B0-4DB9-B9BF-5616448E4DDC}"/>
                </a:ext>
              </a:extLst>
            </p:cNvPr>
            <p:cNvCxnSpPr>
              <a:cxnSpLocks/>
            </p:cNvCxnSpPr>
            <p:nvPr/>
          </p:nvCxnSpPr>
          <p:spPr>
            <a:xfrm>
              <a:off x="4135670" y="2887521"/>
              <a:ext cx="715518" cy="8771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44" name="Groupe 543">
              <a:extLst>
                <a:ext uri="{FF2B5EF4-FFF2-40B4-BE49-F238E27FC236}">
                  <a16:creationId xmlns:a16="http://schemas.microsoft.com/office/drawing/2014/main" id="{8651C112-B715-45A3-8C23-4A8C649471F3}"/>
                </a:ext>
              </a:extLst>
            </p:cNvPr>
            <p:cNvGrpSpPr/>
            <p:nvPr/>
          </p:nvGrpSpPr>
          <p:grpSpPr>
            <a:xfrm>
              <a:off x="4062526" y="2775709"/>
              <a:ext cx="73531" cy="223624"/>
              <a:chOff x="1538662" y="1143263"/>
              <a:chExt cx="73531" cy="223624"/>
            </a:xfrm>
          </p:grpSpPr>
          <p:cxnSp>
            <p:nvCxnSpPr>
              <p:cNvPr id="567" name="Connecteur droit 566">
                <a:extLst>
                  <a:ext uri="{FF2B5EF4-FFF2-40B4-BE49-F238E27FC236}">
                    <a16:creationId xmlns:a16="http://schemas.microsoft.com/office/drawing/2014/main" id="{EB1FCC53-9761-4654-BDE4-5CEF7DDAF6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12193" y="1143263"/>
                <a:ext cx="0" cy="223624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8" name="Connecteur droit 567">
                <a:extLst>
                  <a:ext uri="{FF2B5EF4-FFF2-40B4-BE49-F238E27FC236}">
                    <a16:creationId xmlns:a16="http://schemas.microsoft.com/office/drawing/2014/main" id="{76F66E8E-3373-4E5E-BB3C-9E967347EE4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187124"/>
                <a:ext cx="67873" cy="68396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9" name="Connecteur droit 568">
                <a:extLst>
                  <a:ext uri="{FF2B5EF4-FFF2-40B4-BE49-F238E27FC236}">
                    <a16:creationId xmlns:a16="http://schemas.microsoft.com/office/drawing/2014/main" id="{D368B837-F8D5-41F4-812B-0B676532F92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41491" y="1238421"/>
                <a:ext cx="67873" cy="68396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0" name="Connecteur droit 569">
                <a:extLst>
                  <a:ext uri="{FF2B5EF4-FFF2-40B4-BE49-F238E27FC236}">
                    <a16:creationId xmlns:a16="http://schemas.microsoft.com/office/drawing/2014/main" id="{C59117BF-6FFB-4D06-A820-02449B72487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294328"/>
                <a:ext cx="67873" cy="68396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5" name="Groupe 544">
              <a:extLst>
                <a:ext uri="{FF2B5EF4-FFF2-40B4-BE49-F238E27FC236}">
                  <a16:creationId xmlns:a16="http://schemas.microsoft.com/office/drawing/2014/main" id="{64A30F19-22FF-456E-9683-F0AFDBF16D73}"/>
                </a:ext>
              </a:extLst>
            </p:cNvPr>
            <p:cNvGrpSpPr/>
            <p:nvPr/>
          </p:nvGrpSpPr>
          <p:grpSpPr>
            <a:xfrm>
              <a:off x="5501658" y="2918637"/>
              <a:ext cx="223625" cy="510363"/>
              <a:chOff x="7018098" y="1530389"/>
              <a:chExt cx="223625" cy="510363"/>
            </a:xfrm>
          </p:grpSpPr>
          <p:cxnSp>
            <p:nvCxnSpPr>
              <p:cNvPr id="558" name="Connecteur droit 557">
                <a:extLst>
                  <a:ext uri="{FF2B5EF4-FFF2-40B4-BE49-F238E27FC236}">
                    <a16:creationId xmlns:a16="http://schemas.microsoft.com/office/drawing/2014/main" id="{C90F758F-FAF4-4048-80B7-204FAA21AD90}"/>
                  </a:ext>
                </a:extLst>
              </p:cNvPr>
              <p:cNvCxnSpPr/>
              <p:nvPr/>
            </p:nvCxnSpPr>
            <p:spPr>
              <a:xfrm>
                <a:off x="7124778" y="1530389"/>
                <a:ext cx="0" cy="183037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9" name="Connecteur droit 558">
                <a:extLst>
                  <a:ext uri="{FF2B5EF4-FFF2-40B4-BE49-F238E27FC236}">
                    <a16:creationId xmlns:a16="http://schemas.microsoft.com/office/drawing/2014/main" id="{41559C2C-05AE-4361-B47A-F8C4E2033C01}"/>
                  </a:ext>
                </a:extLst>
              </p:cNvPr>
              <p:cNvCxnSpPr/>
              <p:nvPr/>
            </p:nvCxnSpPr>
            <p:spPr>
              <a:xfrm>
                <a:off x="7018098" y="1713426"/>
                <a:ext cx="213360" cy="0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0" name="Connecteur droit 559">
                <a:extLst>
                  <a:ext uri="{FF2B5EF4-FFF2-40B4-BE49-F238E27FC236}">
                    <a16:creationId xmlns:a16="http://schemas.microsoft.com/office/drawing/2014/main" id="{8BDA6D72-5F5E-498F-894A-AB8170579E36}"/>
                  </a:ext>
                </a:extLst>
              </p:cNvPr>
              <p:cNvCxnSpPr/>
              <p:nvPr/>
            </p:nvCxnSpPr>
            <p:spPr>
              <a:xfrm>
                <a:off x="7018098" y="1785650"/>
                <a:ext cx="213360" cy="0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1" name="Connecteur droit 560">
                <a:extLst>
                  <a:ext uri="{FF2B5EF4-FFF2-40B4-BE49-F238E27FC236}">
                    <a16:creationId xmlns:a16="http://schemas.microsoft.com/office/drawing/2014/main" id="{1A17E846-0BCD-49B1-83B1-C470F6A75BEB}"/>
                  </a:ext>
                </a:extLst>
              </p:cNvPr>
              <p:cNvCxnSpPr/>
              <p:nvPr/>
            </p:nvCxnSpPr>
            <p:spPr>
              <a:xfrm>
                <a:off x="7124778" y="1784184"/>
                <a:ext cx="0" cy="183037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62" name="Groupe 561">
                <a:extLst>
                  <a:ext uri="{FF2B5EF4-FFF2-40B4-BE49-F238E27FC236}">
                    <a16:creationId xmlns:a16="http://schemas.microsoft.com/office/drawing/2014/main" id="{9B41F4CC-7B0B-4573-BB0F-C608F7306586}"/>
                  </a:ext>
                </a:extLst>
              </p:cNvPr>
              <p:cNvGrpSpPr/>
              <p:nvPr/>
            </p:nvGrpSpPr>
            <p:grpSpPr>
              <a:xfrm rot="16200000">
                <a:off x="7093145" y="1892175"/>
                <a:ext cx="73531" cy="223624"/>
                <a:chOff x="1538662" y="1143263"/>
                <a:chExt cx="73531" cy="223624"/>
              </a:xfrm>
            </p:grpSpPr>
            <p:cxnSp>
              <p:nvCxnSpPr>
                <p:cNvPr id="563" name="Connecteur droit 562">
                  <a:extLst>
                    <a:ext uri="{FF2B5EF4-FFF2-40B4-BE49-F238E27FC236}">
                      <a16:creationId xmlns:a16="http://schemas.microsoft.com/office/drawing/2014/main" id="{2CB5F070-01E4-4E4C-BC92-030A3982597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12193" y="1143263"/>
                  <a:ext cx="0" cy="223624"/>
                </a:xfrm>
                <a:prstGeom prst="line">
                  <a:avLst/>
                </a:prstGeom>
                <a:ln w="12700"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4" name="Connecteur droit 563">
                  <a:extLst>
                    <a:ext uri="{FF2B5EF4-FFF2-40B4-BE49-F238E27FC236}">
                      <a16:creationId xmlns:a16="http://schemas.microsoft.com/office/drawing/2014/main" id="{EC2B0784-E88A-4786-8425-B75C81908D9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187124"/>
                  <a:ext cx="67873" cy="68396"/>
                </a:xfrm>
                <a:prstGeom prst="line">
                  <a:avLst/>
                </a:prstGeom>
                <a:ln w="12700"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5" name="Connecteur droit 564">
                  <a:extLst>
                    <a:ext uri="{FF2B5EF4-FFF2-40B4-BE49-F238E27FC236}">
                      <a16:creationId xmlns:a16="http://schemas.microsoft.com/office/drawing/2014/main" id="{931D7C30-A7F8-4DC4-B73A-E496A2186D2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41491" y="1238421"/>
                  <a:ext cx="67873" cy="68396"/>
                </a:xfrm>
                <a:prstGeom prst="line">
                  <a:avLst/>
                </a:prstGeom>
                <a:ln w="12700"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6" name="Connecteur droit 565">
                  <a:extLst>
                    <a:ext uri="{FF2B5EF4-FFF2-40B4-BE49-F238E27FC236}">
                      <a16:creationId xmlns:a16="http://schemas.microsoft.com/office/drawing/2014/main" id="{5866A9F5-B0C4-4C44-BD11-526FA972C31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294328"/>
                  <a:ext cx="67873" cy="68396"/>
                </a:xfrm>
                <a:prstGeom prst="line">
                  <a:avLst/>
                </a:prstGeom>
                <a:ln w="12700"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46" name="Ellipse 545">
              <a:extLst>
                <a:ext uri="{FF2B5EF4-FFF2-40B4-BE49-F238E27FC236}">
                  <a16:creationId xmlns:a16="http://schemas.microsoft.com/office/drawing/2014/main" id="{AF021288-4779-4974-ADE9-77C10842B75B}"/>
                </a:ext>
              </a:extLst>
            </p:cNvPr>
            <p:cNvSpPr/>
            <p:nvPr/>
          </p:nvSpPr>
          <p:spPr>
            <a:xfrm>
              <a:off x="5581675" y="2873948"/>
              <a:ext cx="45719" cy="45719"/>
            </a:xfrm>
            <a:prstGeom prst="ellipse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548" name="Ellipse 547">
              <a:extLst>
                <a:ext uri="{FF2B5EF4-FFF2-40B4-BE49-F238E27FC236}">
                  <a16:creationId xmlns:a16="http://schemas.microsoft.com/office/drawing/2014/main" id="{60CCE60B-F028-4F91-A5AA-F9167C64F186}"/>
                </a:ext>
              </a:extLst>
            </p:cNvPr>
            <p:cNvSpPr/>
            <p:nvPr/>
          </p:nvSpPr>
          <p:spPr>
            <a:xfrm>
              <a:off x="6528346" y="2858828"/>
              <a:ext cx="45719" cy="45719"/>
            </a:xfrm>
            <a:prstGeom prst="ellipse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grpSp>
          <p:nvGrpSpPr>
            <p:cNvPr id="549" name="Groupe 548">
              <a:extLst>
                <a:ext uri="{FF2B5EF4-FFF2-40B4-BE49-F238E27FC236}">
                  <a16:creationId xmlns:a16="http://schemas.microsoft.com/office/drawing/2014/main" id="{856E8BD5-9116-4BDD-82D7-30DBB2452A6F}"/>
                </a:ext>
              </a:extLst>
            </p:cNvPr>
            <p:cNvGrpSpPr/>
            <p:nvPr/>
          </p:nvGrpSpPr>
          <p:grpSpPr>
            <a:xfrm>
              <a:off x="5494985" y="2364588"/>
              <a:ext cx="223617" cy="518588"/>
              <a:chOff x="7249709" y="320635"/>
              <a:chExt cx="223617" cy="518588"/>
            </a:xfrm>
          </p:grpSpPr>
          <p:cxnSp>
            <p:nvCxnSpPr>
              <p:cNvPr id="551" name="Connecteur droit 550">
                <a:extLst>
                  <a:ext uri="{FF2B5EF4-FFF2-40B4-BE49-F238E27FC236}">
                    <a16:creationId xmlns:a16="http://schemas.microsoft.com/office/drawing/2014/main" id="{5788FCB8-B6D9-4105-BF6C-DDB24FE766DA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7361517" y="392775"/>
                <a:ext cx="1" cy="446448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2" name="Ellipse 551">
                <a:extLst>
                  <a:ext uri="{FF2B5EF4-FFF2-40B4-BE49-F238E27FC236}">
                    <a16:creationId xmlns:a16="http://schemas.microsoft.com/office/drawing/2014/main" id="{FE53B0E5-15A5-49D5-9103-72A71C8073A5}"/>
                  </a:ext>
                </a:extLst>
              </p:cNvPr>
              <p:cNvSpPr/>
              <p:nvPr/>
            </p:nvSpPr>
            <p:spPr>
              <a:xfrm rot="10800000">
                <a:off x="7261806" y="506257"/>
                <a:ext cx="199423" cy="183038"/>
              </a:xfrm>
              <a:prstGeom prst="ellipse">
                <a:avLst/>
              </a:prstGeom>
              <a:solidFill>
                <a:srgbClr val="FFFF00"/>
              </a:solidFill>
              <a:ln w="127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grpSp>
            <p:nvGrpSpPr>
              <p:cNvPr id="553" name="Groupe 552">
                <a:extLst>
                  <a:ext uri="{FF2B5EF4-FFF2-40B4-BE49-F238E27FC236}">
                    <a16:creationId xmlns:a16="http://schemas.microsoft.com/office/drawing/2014/main" id="{2476E18A-9CBD-4344-918B-C139EBDE90EB}"/>
                  </a:ext>
                </a:extLst>
              </p:cNvPr>
              <p:cNvGrpSpPr/>
              <p:nvPr/>
            </p:nvGrpSpPr>
            <p:grpSpPr>
              <a:xfrm rot="5400000">
                <a:off x="7325822" y="244522"/>
                <a:ext cx="71391" cy="223617"/>
                <a:chOff x="1538662" y="1143263"/>
                <a:chExt cx="73531" cy="223624"/>
              </a:xfrm>
            </p:grpSpPr>
            <p:cxnSp>
              <p:nvCxnSpPr>
                <p:cNvPr id="554" name="Connecteur droit 553">
                  <a:extLst>
                    <a:ext uri="{FF2B5EF4-FFF2-40B4-BE49-F238E27FC236}">
                      <a16:creationId xmlns:a16="http://schemas.microsoft.com/office/drawing/2014/main" id="{8F21ADFF-AD4B-4741-95AD-53E2E7C8A0F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12193" y="1143263"/>
                  <a:ext cx="0" cy="223624"/>
                </a:xfrm>
                <a:prstGeom prst="line">
                  <a:avLst/>
                </a:prstGeom>
                <a:ln w="12700"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5" name="Connecteur droit 554">
                  <a:extLst>
                    <a:ext uri="{FF2B5EF4-FFF2-40B4-BE49-F238E27FC236}">
                      <a16:creationId xmlns:a16="http://schemas.microsoft.com/office/drawing/2014/main" id="{43D06A8A-7F46-4891-BE19-912B2A23ABB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187124"/>
                  <a:ext cx="67873" cy="68396"/>
                </a:xfrm>
                <a:prstGeom prst="line">
                  <a:avLst/>
                </a:prstGeom>
                <a:ln w="12700"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6" name="Connecteur droit 555">
                  <a:extLst>
                    <a:ext uri="{FF2B5EF4-FFF2-40B4-BE49-F238E27FC236}">
                      <a16:creationId xmlns:a16="http://schemas.microsoft.com/office/drawing/2014/main" id="{375DCD3D-3A9A-4682-88E2-A152565826F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41491" y="1238421"/>
                  <a:ext cx="67873" cy="68396"/>
                </a:xfrm>
                <a:prstGeom prst="line">
                  <a:avLst/>
                </a:prstGeom>
                <a:ln w="12700"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7" name="Connecteur droit 556">
                  <a:extLst>
                    <a:ext uri="{FF2B5EF4-FFF2-40B4-BE49-F238E27FC236}">
                      <a16:creationId xmlns:a16="http://schemas.microsoft.com/office/drawing/2014/main" id="{39B62E93-503D-45E8-851A-07134F8782B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294328"/>
                  <a:ext cx="67873" cy="68396"/>
                </a:xfrm>
                <a:prstGeom prst="line">
                  <a:avLst/>
                </a:prstGeom>
                <a:ln w="12700"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550" name="Connecteur droit 549">
              <a:extLst>
                <a:ext uri="{FF2B5EF4-FFF2-40B4-BE49-F238E27FC236}">
                  <a16:creationId xmlns:a16="http://schemas.microsoft.com/office/drawing/2014/main" id="{D301CF13-6A90-4E9F-BE5E-668E00E3368C}"/>
                </a:ext>
              </a:extLst>
            </p:cNvPr>
            <p:cNvCxnSpPr>
              <a:cxnSpLocks/>
              <a:endCxn id="548" idx="6"/>
            </p:cNvCxnSpPr>
            <p:nvPr/>
          </p:nvCxnSpPr>
          <p:spPr>
            <a:xfrm flipV="1">
              <a:off x="6362409" y="2881688"/>
              <a:ext cx="211656" cy="1316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04" name="Connecteur droit 603">
            <a:extLst>
              <a:ext uri="{FF2B5EF4-FFF2-40B4-BE49-F238E27FC236}">
                <a16:creationId xmlns:a16="http://schemas.microsoft.com/office/drawing/2014/main" id="{CC92253C-E91F-4A5F-BFA9-1E86F0D2C963}"/>
              </a:ext>
            </a:extLst>
          </p:cNvPr>
          <p:cNvCxnSpPr>
            <a:cxnSpLocks/>
            <a:stCxn id="233" idx="4"/>
            <a:endCxn id="196" idx="4"/>
          </p:cNvCxnSpPr>
          <p:nvPr/>
        </p:nvCxnSpPr>
        <p:spPr>
          <a:xfrm>
            <a:off x="10145543" y="3417001"/>
            <a:ext cx="26794" cy="1478788"/>
          </a:xfrm>
          <a:prstGeom prst="line">
            <a:avLst/>
          </a:prstGeom>
          <a:ln w="127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5" name="Connecteur droit 604">
            <a:extLst>
              <a:ext uri="{FF2B5EF4-FFF2-40B4-BE49-F238E27FC236}">
                <a16:creationId xmlns:a16="http://schemas.microsoft.com/office/drawing/2014/main" id="{BCBA5AE7-E54D-42AE-ABCF-1C9918567B83}"/>
              </a:ext>
            </a:extLst>
          </p:cNvPr>
          <p:cNvCxnSpPr>
            <a:cxnSpLocks/>
            <a:stCxn id="293" idx="3"/>
            <a:endCxn id="718" idx="7"/>
          </p:cNvCxnSpPr>
          <p:nvPr/>
        </p:nvCxnSpPr>
        <p:spPr>
          <a:xfrm flipH="1">
            <a:off x="7777297" y="4296508"/>
            <a:ext cx="1267103" cy="1199079"/>
          </a:xfrm>
          <a:prstGeom prst="line">
            <a:avLst/>
          </a:prstGeom>
          <a:ln w="127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0" name="Connecteur droit 609">
            <a:extLst>
              <a:ext uri="{FF2B5EF4-FFF2-40B4-BE49-F238E27FC236}">
                <a16:creationId xmlns:a16="http://schemas.microsoft.com/office/drawing/2014/main" id="{3C46BF45-D4C8-426C-8DFA-EB9219511A90}"/>
              </a:ext>
            </a:extLst>
          </p:cNvPr>
          <p:cNvCxnSpPr>
            <a:cxnSpLocks/>
            <a:stCxn id="283" idx="2"/>
            <a:endCxn id="548" idx="6"/>
          </p:cNvCxnSpPr>
          <p:nvPr/>
        </p:nvCxnSpPr>
        <p:spPr>
          <a:xfrm flipH="1">
            <a:off x="7837049" y="3444780"/>
            <a:ext cx="1212535" cy="301645"/>
          </a:xfrm>
          <a:prstGeom prst="line">
            <a:avLst/>
          </a:prstGeom>
          <a:ln w="127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3" name="Connecteur droit 612">
            <a:extLst>
              <a:ext uri="{FF2B5EF4-FFF2-40B4-BE49-F238E27FC236}">
                <a16:creationId xmlns:a16="http://schemas.microsoft.com/office/drawing/2014/main" id="{5D27FEDA-91DF-4D44-8D8F-7D94394D4EF1}"/>
              </a:ext>
            </a:extLst>
          </p:cNvPr>
          <p:cNvCxnSpPr>
            <a:cxnSpLocks/>
            <a:stCxn id="275" idx="2"/>
          </p:cNvCxnSpPr>
          <p:nvPr/>
        </p:nvCxnSpPr>
        <p:spPr>
          <a:xfrm flipH="1" flipV="1">
            <a:off x="6586204" y="3044483"/>
            <a:ext cx="2445145" cy="10676"/>
          </a:xfrm>
          <a:prstGeom prst="line">
            <a:avLst/>
          </a:prstGeom>
          <a:ln w="127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7" name="ZoneTexte 616">
            <a:extLst>
              <a:ext uri="{FF2B5EF4-FFF2-40B4-BE49-F238E27FC236}">
                <a16:creationId xmlns:a16="http://schemas.microsoft.com/office/drawing/2014/main" id="{41986CF3-0AE3-4542-9BB6-1619A0CF1B3D}"/>
              </a:ext>
            </a:extLst>
          </p:cNvPr>
          <p:cNvSpPr txBox="1"/>
          <p:nvPr/>
        </p:nvSpPr>
        <p:spPr>
          <a:xfrm>
            <a:off x="5446393" y="3564933"/>
            <a:ext cx="654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>
                <a:solidFill>
                  <a:schemeClr val="accent6"/>
                </a:solidFill>
              </a:rPr>
              <a:t>TCd5</a:t>
            </a:r>
          </a:p>
        </p:txBody>
      </p:sp>
      <p:sp>
        <p:nvSpPr>
          <p:cNvPr id="618" name="ZoneTexte 617">
            <a:extLst>
              <a:ext uri="{FF2B5EF4-FFF2-40B4-BE49-F238E27FC236}">
                <a16:creationId xmlns:a16="http://schemas.microsoft.com/office/drawing/2014/main" id="{074C595F-AAA9-4523-92E8-56151323AC3F}"/>
              </a:ext>
            </a:extLst>
          </p:cNvPr>
          <p:cNvSpPr txBox="1"/>
          <p:nvPr/>
        </p:nvSpPr>
        <p:spPr>
          <a:xfrm>
            <a:off x="9845454" y="5206597"/>
            <a:ext cx="654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>
                <a:solidFill>
                  <a:srgbClr val="7030A0"/>
                </a:solidFill>
              </a:rPr>
              <a:t>TCd1</a:t>
            </a:r>
          </a:p>
        </p:txBody>
      </p:sp>
      <p:sp>
        <p:nvSpPr>
          <p:cNvPr id="619" name="ZoneTexte 618">
            <a:extLst>
              <a:ext uri="{FF2B5EF4-FFF2-40B4-BE49-F238E27FC236}">
                <a16:creationId xmlns:a16="http://schemas.microsoft.com/office/drawing/2014/main" id="{305E31AA-C356-48E4-98E0-82C547282D58}"/>
              </a:ext>
            </a:extLst>
          </p:cNvPr>
          <p:cNvSpPr txBox="1"/>
          <p:nvPr/>
        </p:nvSpPr>
        <p:spPr>
          <a:xfrm>
            <a:off x="10463747" y="2960819"/>
            <a:ext cx="1208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>
                <a:solidFill>
                  <a:schemeClr val="accent3"/>
                </a:solidFill>
              </a:rPr>
              <a:t>TCd0</a:t>
            </a:r>
          </a:p>
        </p:txBody>
      </p:sp>
      <p:sp>
        <p:nvSpPr>
          <p:cNvPr id="621" name="ZoneTexte 620">
            <a:extLst>
              <a:ext uri="{FF2B5EF4-FFF2-40B4-BE49-F238E27FC236}">
                <a16:creationId xmlns:a16="http://schemas.microsoft.com/office/drawing/2014/main" id="{E1FAB39C-7620-458F-A93F-DB4FBF997EA2}"/>
              </a:ext>
            </a:extLst>
          </p:cNvPr>
          <p:cNvSpPr txBox="1"/>
          <p:nvPr/>
        </p:nvSpPr>
        <p:spPr>
          <a:xfrm>
            <a:off x="4659486" y="5090427"/>
            <a:ext cx="72243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CH" dirty="0">
                <a:solidFill>
                  <a:schemeClr val="accent1"/>
                </a:solidFill>
              </a:rPr>
              <a:t>TCd7</a:t>
            </a:r>
          </a:p>
        </p:txBody>
      </p:sp>
      <p:grpSp>
        <p:nvGrpSpPr>
          <p:cNvPr id="755" name="Groupe 754">
            <a:extLst>
              <a:ext uri="{FF2B5EF4-FFF2-40B4-BE49-F238E27FC236}">
                <a16:creationId xmlns:a16="http://schemas.microsoft.com/office/drawing/2014/main" id="{15B77E14-613A-47B5-B140-4381E10319F3}"/>
              </a:ext>
            </a:extLst>
          </p:cNvPr>
          <p:cNvGrpSpPr/>
          <p:nvPr/>
        </p:nvGrpSpPr>
        <p:grpSpPr>
          <a:xfrm>
            <a:off x="5480315" y="4185525"/>
            <a:ext cx="2359993" cy="651439"/>
            <a:chOff x="2294375" y="2768137"/>
            <a:chExt cx="3547861" cy="1040716"/>
          </a:xfrm>
        </p:grpSpPr>
        <p:sp>
          <p:nvSpPr>
            <p:cNvPr id="632" name="Rectangle 631">
              <a:extLst>
                <a:ext uri="{FF2B5EF4-FFF2-40B4-BE49-F238E27FC236}">
                  <a16:creationId xmlns:a16="http://schemas.microsoft.com/office/drawing/2014/main" id="{55272D4E-98D6-4F4B-94FD-0DBDC6E9C859}"/>
                </a:ext>
              </a:extLst>
            </p:cNvPr>
            <p:cNvSpPr/>
            <p:nvPr/>
          </p:nvSpPr>
          <p:spPr>
            <a:xfrm>
              <a:off x="3083037" y="3195997"/>
              <a:ext cx="556181" cy="1885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633" name="Rectangle 632">
              <a:extLst>
                <a:ext uri="{FF2B5EF4-FFF2-40B4-BE49-F238E27FC236}">
                  <a16:creationId xmlns:a16="http://schemas.microsoft.com/office/drawing/2014/main" id="{08250702-7642-4C24-B9A5-1CCE6C91D573}"/>
                </a:ext>
              </a:extLst>
            </p:cNvPr>
            <p:cNvSpPr/>
            <p:nvPr/>
          </p:nvSpPr>
          <p:spPr>
            <a:xfrm>
              <a:off x="4038077" y="3195997"/>
              <a:ext cx="556181" cy="1885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cxnSp>
          <p:nvCxnSpPr>
            <p:cNvPr id="634" name="Connecteur droit 633">
              <a:extLst>
                <a:ext uri="{FF2B5EF4-FFF2-40B4-BE49-F238E27FC236}">
                  <a16:creationId xmlns:a16="http://schemas.microsoft.com/office/drawing/2014/main" id="{97F791D7-9D73-4A71-9366-3DCD3EAB68FD}"/>
                </a:ext>
              </a:extLst>
            </p:cNvPr>
            <p:cNvCxnSpPr>
              <a:cxnSpLocks/>
            </p:cNvCxnSpPr>
            <p:nvPr/>
          </p:nvCxnSpPr>
          <p:spPr>
            <a:xfrm>
              <a:off x="3632148" y="3290265"/>
              <a:ext cx="398859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5" name="Connecteur droit 634">
              <a:extLst>
                <a:ext uri="{FF2B5EF4-FFF2-40B4-BE49-F238E27FC236}">
                  <a16:creationId xmlns:a16="http://schemas.microsoft.com/office/drawing/2014/main" id="{47403CBD-ADF5-4D70-BE4C-37117C98BF09}"/>
                </a:ext>
              </a:extLst>
            </p:cNvPr>
            <p:cNvCxnSpPr>
              <a:cxnSpLocks/>
            </p:cNvCxnSpPr>
            <p:nvPr/>
          </p:nvCxnSpPr>
          <p:spPr>
            <a:xfrm>
              <a:off x="2367519" y="3281494"/>
              <a:ext cx="715518" cy="8771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6" name="Rectangle 635">
              <a:extLst>
                <a:ext uri="{FF2B5EF4-FFF2-40B4-BE49-F238E27FC236}">
                  <a16:creationId xmlns:a16="http://schemas.microsoft.com/office/drawing/2014/main" id="{B95B0A49-AFE6-472A-96FE-623E01B6520A}"/>
                </a:ext>
              </a:extLst>
            </p:cNvPr>
            <p:cNvSpPr/>
            <p:nvPr/>
          </p:nvSpPr>
          <p:spPr>
            <a:xfrm>
              <a:off x="4993116" y="3195997"/>
              <a:ext cx="556181" cy="1885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cxnSp>
          <p:nvCxnSpPr>
            <p:cNvPr id="637" name="Connecteur droit 636">
              <a:extLst>
                <a:ext uri="{FF2B5EF4-FFF2-40B4-BE49-F238E27FC236}">
                  <a16:creationId xmlns:a16="http://schemas.microsoft.com/office/drawing/2014/main" id="{9BF9A9CF-7A7F-4936-B3F5-FBF3FBD09E01}"/>
                </a:ext>
              </a:extLst>
            </p:cNvPr>
            <p:cNvCxnSpPr>
              <a:cxnSpLocks/>
              <a:stCxn id="633" idx="3"/>
              <a:endCxn id="636" idx="1"/>
            </p:cNvCxnSpPr>
            <p:nvPr/>
          </p:nvCxnSpPr>
          <p:spPr>
            <a:xfrm>
              <a:off x="4594258" y="3290265"/>
              <a:ext cx="398858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38" name="Groupe 637">
              <a:extLst>
                <a:ext uri="{FF2B5EF4-FFF2-40B4-BE49-F238E27FC236}">
                  <a16:creationId xmlns:a16="http://schemas.microsoft.com/office/drawing/2014/main" id="{622A179D-015F-4C7D-9E70-AAE96A3A2BA2}"/>
                </a:ext>
              </a:extLst>
            </p:cNvPr>
            <p:cNvGrpSpPr/>
            <p:nvPr/>
          </p:nvGrpSpPr>
          <p:grpSpPr>
            <a:xfrm>
              <a:off x="2294375" y="3169682"/>
              <a:ext cx="73531" cy="223624"/>
              <a:chOff x="1538662" y="1143263"/>
              <a:chExt cx="73531" cy="223624"/>
            </a:xfrm>
          </p:grpSpPr>
          <p:cxnSp>
            <p:nvCxnSpPr>
              <p:cNvPr id="685" name="Connecteur droit 684">
                <a:extLst>
                  <a:ext uri="{FF2B5EF4-FFF2-40B4-BE49-F238E27FC236}">
                    <a16:creationId xmlns:a16="http://schemas.microsoft.com/office/drawing/2014/main" id="{212F5E4E-01A4-4E7C-BF1E-E5522EE7B97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12193" y="1143263"/>
                <a:ext cx="0" cy="223624"/>
              </a:xfrm>
              <a:prstGeom prst="line">
                <a:avLst/>
              </a:prstGeom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6" name="Connecteur droit 685">
                <a:extLst>
                  <a:ext uri="{FF2B5EF4-FFF2-40B4-BE49-F238E27FC236}">
                    <a16:creationId xmlns:a16="http://schemas.microsoft.com/office/drawing/2014/main" id="{8F46D25B-EF05-4AF3-B0DE-3C06B702D5B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187124"/>
                <a:ext cx="67873" cy="68396"/>
              </a:xfrm>
              <a:prstGeom prst="line">
                <a:avLst/>
              </a:prstGeom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7" name="Connecteur droit 686">
                <a:extLst>
                  <a:ext uri="{FF2B5EF4-FFF2-40B4-BE49-F238E27FC236}">
                    <a16:creationId xmlns:a16="http://schemas.microsoft.com/office/drawing/2014/main" id="{C900E365-3468-4C59-AE98-524A027FACB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41491" y="1238421"/>
                <a:ext cx="67873" cy="68396"/>
              </a:xfrm>
              <a:prstGeom prst="line">
                <a:avLst/>
              </a:prstGeom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8" name="Connecteur droit 687">
                <a:extLst>
                  <a:ext uri="{FF2B5EF4-FFF2-40B4-BE49-F238E27FC236}">
                    <a16:creationId xmlns:a16="http://schemas.microsoft.com/office/drawing/2014/main" id="{E68F700F-7754-4DDA-A533-48534E206B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294328"/>
                <a:ext cx="67873" cy="68396"/>
              </a:xfrm>
              <a:prstGeom prst="line">
                <a:avLst/>
              </a:prstGeom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39" name="Connecteur droit 638">
              <a:extLst>
                <a:ext uri="{FF2B5EF4-FFF2-40B4-BE49-F238E27FC236}">
                  <a16:creationId xmlns:a16="http://schemas.microsoft.com/office/drawing/2014/main" id="{0F561059-8D36-421B-B881-27F616C6F09B}"/>
                </a:ext>
              </a:extLst>
            </p:cNvPr>
            <p:cNvCxnSpPr>
              <a:cxnSpLocks/>
            </p:cNvCxnSpPr>
            <p:nvPr/>
          </p:nvCxnSpPr>
          <p:spPr>
            <a:xfrm>
              <a:off x="3838642" y="3290265"/>
              <a:ext cx="1" cy="446448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0" name="Ellipse 639">
              <a:extLst>
                <a:ext uri="{FF2B5EF4-FFF2-40B4-BE49-F238E27FC236}">
                  <a16:creationId xmlns:a16="http://schemas.microsoft.com/office/drawing/2014/main" id="{D04CA784-70B4-4EB6-9579-93603A4E7241}"/>
                </a:ext>
              </a:extLst>
            </p:cNvPr>
            <p:cNvSpPr/>
            <p:nvPr/>
          </p:nvSpPr>
          <p:spPr>
            <a:xfrm>
              <a:off x="3738931" y="3440193"/>
              <a:ext cx="199423" cy="183038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grpSp>
          <p:nvGrpSpPr>
            <p:cNvPr id="641" name="Groupe 640">
              <a:extLst>
                <a:ext uri="{FF2B5EF4-FFF2-40B4-BE49-F238E27FC236}">
                  <a16:creationId xmlns:a16="http://schemas.microsoft.com/office/drawing/2014/main" id="{25B3D0A7-1ADB-45E0-8726-88880DAEC787}"/>
                </a:ext>
              </a:extLst>
            </p:cNvPr>
            <p:cNvGrpSpPr/>
            <p:nvPr/>
          </p:nvGrpSpPr>
          <p:grpSpPr>
            <a:xfrm rot="16200000">
              <a:off x="3802947" y="3661349"/>
              <a:ext cx="71391" cy="223617"/>
              <a:chOff x="1538662" y="1143263"/>
              <a:chExt cx="73531" cy="223624"/>
            </a:xfrm>
          </p:grpSpPr>
          <p:cxnSp>
            <p:nvCxnSpPr>
              <p:cNvPr id="681" name="Connecteur droit 680">
                <a:extLst>
                  <a:ext uri="{FF2B5EF4-FFF2-40B4-BE49-F238E27FC236}">
                    <a16:creationId xmlns:a16="http://schemas.microsoft.com/office/drawing/2014/main" id="{45B15667-EE03-421B-91DE-793024B724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12193" y="1143263"/>
                <a:ext cx="0" cy="223624"/>
              </a:xfrm>
              <a:prstGeom prst="line">
                <a:avLst/>
              </a:prstGeom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2" name="Connecteur droit 681">
                <a:extLst>
                  <a:ext uri="{FF2B5EF4-FFF2-40B4-BE49-F238E27FC236}">
                    <a16:creationId xmlns:a16="http://schemas.microsoft.com/office/drawing/2014/main" id="{4172C4F4-4556-46F5-99A8-8FDB86EB3B7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187124"/>
                <a:ext cx="67873" cy="68396"/>
              </a:xfrm>
              <a:prstGeom prst="line">
                <a:avLst/>
              </a:prstGeom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3" name="Connecteur droit 682">
                <a:extLst>
                  <a:ext uri="{FF2B5EF4-FFF2-40B4-BE49-F238E27FC236}">
                    <a16:creationId xmlns:a16="http://schemas.microsoft.com/office/drawing/2014/main" id="{3AFA8178-CD79-4E93-8827-6680AF68D88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41491" y="1238421"/>
                <a:ext cx="67873" cy="68396"/>
              </a:xfrm>
              <a:prstGeom prst="line">
                <a:avLst/>
              </a:prstGeom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4" name="Connecteur droit 683">
                <a:extLst>
                  <a:ext uri="{FF2B5EF4-FFF2-40B4-BE49-F238E27FC236}">
                    <a16:creationId xmlns:a16="http://schemas.microsoft.com/office/drawing/2014/main" id="{C66E36FC-E6D0-4486-B503-3AC6BFC6C58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294328"/>
                <a:ext cx="67873" cy="68396"/>
              </a:xfrm>
              <a:prstGeom prst="line">
                <a:avLst/>
              </a:prstGeom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42" name="Groupe 641">
              <a:extLst>
                <a:ext uri="{FF2B5EF4-FFF2-40B4-BE49-F238E27FC236}">
                  <a16:creationId xmlns:a16="http://schemas.microsoft.com/office/drawing/2014/main" id="{342D830F-EEC3-4176-B938-75943C66B541}"/>
                </a:ext>
              </a:extLst>
            </p:cNvPr>
            <p:cNvGrpSpPr/>
            <p:nvPr/>
          </p:nvGrpSpPr>
          <p:grpSpPr>
            <a:xfrm>
              <a:off x="4695908" y="3292853"/>
              <a:ext cx="223625" cy="510363"/>
              <a:chOff x="7018098" y="1530389"/>
              <a:chExt cx="223625" cy="510363"/>
            </a:xfrm>
          </p:grpSpPr>
          <p:cxnSp>
            <p:nvCxnSpPr>
              <p:cNvPr id="672" name="Connecteur droit 671">
                <a:extLst>
                  <a:ext uri="{FF2B5EF4-FFF2-40B4-BE49-F238E27FC236}">
                    <a16:creationId xmlns:a16="http://schemas.microsoft.com/office/drawing/2014/main" id="{016F2D3C-D4F7-4CA8-AAFA-3BE684D5F5B7}"/>
                  </a:ext>
                </a:extLst>
              </p:cNvPr>
              <p:cNvCxnSpPr/>
              <p:nvPr/>
            </p:nvCxnSpPr>
            <p:spPr>
              <a:xfrm>
                <a:off x="7124778" y="1530389"/>
                <a:ext cx="0" cy="183037"/>
              </a:xfrm>
              <a:prstGeom prst="line">
                <a:avLst/>
              </a:prstGeom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3" name="Connecteur droit 672">
                <a:extLst>
                  <a:ext uri="{FF2B5EF4-FFF2-40B4-BE49-F238E27FC236}">
                    <a16:creationId xmlns:a16="http://schemas.microsoft.com/office/drawing/2014/main" id="{22251DAA-C12D-4972-AF07-DDA6C3A56601}"/>
                  </a:ext>
                </a:extLst>
              </p:cNvPr>
              <p:cNvCxnSpPr/>
              <p:nvPr/>
            </p:nvCxnSpPr>
            <p:spPr>
              <a:xfrm>
                <a:off x="7018098" y="1713426"/>
                <a:ext cx="213360" cy="0"/>
              </a:xfrm>
              <a:prstGeom prst="line">
                <a:avLst/>
              </a:prstGeom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4" name="Connecteur droit 673">
                <a:extLst>
                  <a:ext uri="{FF2B5EF4-FFF2-40B4-BE49-F238E27FC236}">
                    <a16:creationId xmlns:a16="http://schemas.microsoft.com/office/drawing/2014/main" id="{48C0A544-B2A3-4FA3-902D-AD4F02D14EDC}"/>
                  </a:ext>
                </a:extLst>
              </p:cNvPr>
              <p:cNvCxnSpPr/>
              <p:nvPr/>
            </p:nvCxnSpPr>
            <p:spPr>
              <a:xfrm>
                <a:off x="7018098" y="1785650"/>
                <a:ext cx="213360" cy="0"/>
              </a:xfrm>
              <a:prstGeom prst="line">
                <a:avLst/>
              </a:prstGeom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5" name="Connecteur droit 674">
                <a:extLst>
                  <a:ext uri="{FF2B5EF4-FFF2-40B4-BE49-F238E27FC236}">
                    <a16:creationId xmlns:a16="http://schemas.microsoft.com/office/drawing/2014/main" id="{1E9FEFC7-C765-4DA7-8A3F-D34982B55CB9}"/>
                  </a:ext>
                </a:extLst>
              </p:cNvPr>
              <p:cNvCxnSpPr/>
              <p:nvPr/>
            </p:nvCxnSpPr>
            <p:spPr>
              <a:xfrm>
                <a:off x="7124778" y="1784184"/>
                <a:ext cx="0" cy="183037"/>
              </a:xfrm>
              <a:prstGeom prst="line">
                <a:avLst/>
              </a:prstGeom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76" name="Groupe 675">
                <a:extLst>
                  <a:ext uri="{FF2B5EF4-FFF2-40B4-BE49-F238E27FC236}">
                    <a16:creationId xmlns:a16="http://schemas.microsoft.com/office/drawing/2014/main" id="{220A22C1-D82B-4C93-867B-82D848CB99D1}"/>
                  </a:ext>
                </a:extLst>
              </p:cNvPr>
              <p:cNvGrpSpPr/>
              <p:nvPr/>
            </p:nvGrpSpPr>
            <p:grpSpPr>
              <a:xfrm rot="16200000">
                <a:off x="7093145" y="1892175"/>
                <a:ext cx="73531" cy="223624"/>
                <a:chOff x="1538662" y="1143263"/>
                <a:chExt cx="73531" cy="223624"/>
              </a:xfrm>
            </p:grpSpPr>
            <p:cxnSp>
              <p:nvCxnSpPr>
                <p:cNvPr id="677" name="Connecteur droit 676">
                  <a:extLst>
                    <a:ext uri="{FF2B5EF4-FFF2-40B4-BE49-F238E27FC236}">
                      <a16:creationId xmlns:a16="http://schemas.microsoft.com/office/drawing/2014/main" id="{77FF556F-0FCE-4AC8-B492-534E9B538B4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12193" y="1143263"/>
                  <a:ext cx="0" cy="223624"/>
                </a:xfrm>
                <a:prstGeom prst="line">
                  <a:avLst/>
                </a:prstGeom>
                <a:ln w="127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8" name="Connecteur droit 677">
                  <a:extLst>
                    <a:ext uri="{FF2B5EF4-FFF2-40B4-BE49-F238E27FC236}">
                      <a16:creationId xmlns:a16="http://schemas.microsoft.com/office/drawing/2014/main" id="{CAAFACBF-7D7F-4650-90F0-FD620F5E184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187124"/>
                  <a:ext cx="67873" cy="68396"/>
                </a:xfrm>
                <a:prstGeom prst="line">
                  <a:avLst/>
                </a:prstGeom>
                <a:ln w="127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9" name="Connecteur droit 678">
                  <a:extLst>
                    <a:ext uri="{FF2B5EF4-FFF2-40B4-BE49-F238E27FC236}">
                      <a16:creationId xmlns:a16="http://schemas.microsoft.com/office/drawing/2014/main" id="{37528E37-5823-4D15-AABF-058F4EE652F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41491" y="1238421"/>
                  <a:ext cx="67873" cy="68396"/>
                </a:xfrm>
                <a:prstGeom prst="line">
                  <a:avLst/>
                </a:prstGeom>
                <a:ln w="127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0" name="Connecteur droit 679">
                  <a:extLst>
                    <a:ext uri="{FF2B5EF4-FFF2-40B4-BE49-F238E27FC236}">
                      <a16:creationId xmlns:a16="http://schemas.microsoft.com/office/drawing/2014/main" id="{C6F7C43E-84A4-47BE-A4BD-A416DAA0ABC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294328"/>
                  <a:ext cx="67873" cy="68396"/>
                </a:xfrm>
                <a:prstGeom prst="line">
                  <a:avLst/>
                </a:prstGeom>
                <a:ln w="127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648" name="Connecteur droit 647">
              <a:extLst>
                <a:ext uri="{FF2B5EF4-FFF2-40B4-BE49-F238E27FC236}">
                  <a16:creationId xmlns:a16="http://schemas.microsoft.com/office/drawing/2014/main" id="{540A0163-B512-4398-996E-C400522D41AE}"/>
                </a:ext>
              </a:extLst>
            </p:cNvPr>
            <p:cNvCxnSpPr>
              <a:cxnSpLocks/>
              <a:endCxn id="654" idx="6"/>
            </p:cNvCxnSpPr>
            <p:nvPr/>
          </p:nvCxnSpPr>
          <p:spPr>
            <a:xfrm flipV="1">
              <a:off x="5549360" y="3286726"/>
              <a:ext cx="204845" cy="4702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9" name="Ellipse 648">
              <a:extLst>
                <a:ext uri="{FF2B5EF4-FFF2-40B4-BE49-F238E27FC236}">
                  <a16:creationId xmlns:a16="http://schemas.microsoft.com/office/drawing/2014/main" id="{E2DA840B-C101-4DA4-B579-0367C79A9BB0}"/>
                </a:ext>
              </a:extLst>
            </p:cNvPr>
            <p:cNvSpPr/>
            <p:nvPr/>
          </p:nvSpPr>
          <p:spPr>
            <a:xfrm>
              <a:off x="3813524" y="3267921"/>
              <a:ext cx="45719" cy="45719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651" name="Ellipse 650">
              <a:extLst>
                <a:ext uri="{FF2B5EF4-FFF2-40B4-BE49-F238E27FC236}">
                  <a16:creationId xmlns:a16="http://schemas.microsoft.com/office/drawing/2014/main" id="{E913647B-70AF-4B82-BB9A-7A3108EB058B}"/>
                </a:ext>
              </a:extLst>
            </p:cNvPr>
            <p:cNvSpPr/>
            <p:nvPr/>
          </p:nvSpPr>
          <p:spPr>
            <a:xfrm>
              <a:off x="4779728" y="3270095"/>
              <a:ext cx="45719" cy="45719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654" name="Ellipse 653">
              <a:extLst>
                <a:ext uri="{FF2B5EF4-FFF2-40B4-BE49-F238E27FC236}">
                  <a16:creationId xmlns:a16="http://schemas.microsoft.com/office/drawing/2014/main" id="{E27B6D5A-DE2D-4E0F-B22C-089CB20EEC11}"/>
                </a:ext>
              </a:extLst>
            </p:cNvPr>
            <p:cNvSpPr/>
            <p:nvPr/>
          </p:nvSpPr>
          <p:spPr>
            <a:xfrm>
              <a:off x="5708486" y="3263866"/>
              <a:ext cx="45719" cy="45719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grpSp>
          <p:nvGrpSpPr>
            <p:cNvPr id="655" name="Groupe 654">
              <a:extLst>
                <a:ext uri="{FF2B5EF4-FFF2-40B4-BE49-F238E27FC236}">
                  <a16:creationId xmlns:a16="http://schemas.microsoft.com/office/drawing/2014/main" id="{61C85B3E-BB5F-4E96-B2D2-347E30BD474B}"/>
                </a:ext>
              </a:extLst>
            </p:cNvPr>
            <p:cNvGrpSpPr/>
            <p:nvPr/>
          </p:nvGrpSpPr>
          <p:grpSpPr>
            <a:xfrm>
              <a:off x="5618619" y="2768137"/>
              <a:ext cx="223617" cy="518588"/>
              <a:chOff x="7249709" y="320635"/>
              <a:chExt cx="223617" cy="518588"/>
            </a:xfrm>
          </p:grpSpPr>
          <p:cxnSp>
            <p:nvCxnSpPr>
              <p:cNvPr id="656" name="Connecteur droit 655">
                <a:extLst>
                  <a:ext uri="{FF2B5EF4-FFF2-40B4-BE49-F238E27FC236}">
                    <a16:creationId xmlns:a16="http://schemas.microsoft.com/office/drawing/2014/main" id="{0437F720-FF04-4D72-B37B-AB74215BB240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7361517" y="392775"/>
                <a:ext cx="1" cy="446448"/>
              </a:xfrm>
              <a:prstGeom prst="line">
                <a:avLst/>
              </a:prstGeom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7" name="Ellipse 656">
                <a:extLst>
                  <a:ext uri="{FF2B5EF4-FFF2-40B4-BE49-F238E27FC236}">
                    <a16:creationId xmlns:a16="http://schemas.microsoft.com/office/drawing/2014/main" id="{5B133661-C748-4E1A-A138-8D79A627139B}"/>
                  </a:ext>
                </a:extLst>
              </p:cNvPr>
              <p:cNvSpPr/>
              <p:nvPr/>
            </p:nvSpPr>
            <p:spPr>
              <a:xfrm rot="10800000">
                <a:off x="7261806" y="506257"/>
                <a:ext cx="199423" cy="183038"/>
              </a:xfrm>
              <a:prstGeom prst="ellipse">
                <a:avLst/>
              </a:prstGeom>
              <a:solidFill>
                <a:srgbClr val="FFFF00"/>
              </a:solidFill>
              <a:ln w="127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grpSp>
            <p:nvGrpSpPr>
              <p:cNvPr id="658" name="Groupe 657">
                <a:extLst>
                  <a:ext uri="{FF2B5EF4-FFF2-40B4-BE49-F238E27FC236}">
                    <a16:creationId xmlns:a16="http://schemas.microsoft.com/office/drawing/2014/main" id="{D6ED48F4-76E5-4B4D-85C5-4CD10D170991}"/>
                  </a:ext>
                </a:extLst>
              </p:cNvPr>
              <p:cNvGrpSpPr/>
              <p:nvPr/>
            </p:nvGrpSpPr>
            <p:grpSpPr>
              <a:xfrm rot="5400000">
                <a:off x="7325822" y="244522"/>
                <a:ext cx="71391" cy="223617"/>
                <a:chOff x="1538662" y="1143263"/>
                <a:chExt cx="73531" cy="223624"/>
              </a:xfrm>
            </p:grpSpPr>
            <p:cxnSp>
              <p:nvCxnSpPr>
                <p:cNvPr id="659" name="Connecteur droit 658">
                  <a:extLst>
                    <a:ext uri="{FF2B5EF4-FFF2-40B4-BE49-F238E27FC236}">
                      <a16:creationId xmlns:a16="http://schemas.microsoft.com/office/drawing/2014/main" id="{5A8E584D-2BB2-423D-A7C2-41C0D6C08ED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12193" y="1143263"/>
                  <a:ext cx="0" cy="223624"/>
                </a:xfrm>
                <a:prstGeom prst="line">
                  <a:avLst/>
                </a:prstGeom>
                <a:ln w="127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0" name="Connecteur droit 659">
                  <a:extLst>
                    <a:ext uri="{FF2B5EF4-FFF2-40B4-BE49-F238E27FC236}">
                      <a16:creationId xmlns:a16="http://schemas.microsoft.com/office/drawing/2014/main" id="{92C391A5-EC19-4322-8B60-65B70584333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187124"/>
                  <a:ext cx="67873" cy="68396"/>
                </a:xfrm>
                <a:prstGeom prst="line">
                  <a:avLst/>
                </a:prstGeom>
                <a:ln w="127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1" name="Connecteur droit 660">
                  <a:extLst>
                    <a:ext uri="{FF2B5EF4-FFF2-40B4-BE49-F238E27FC236}">
                      <a16:creationId xmlns:a16="http://schemas.microsoft.com/office/drawing/2014/main" id="{4AC149A0-7657-4ACA-BAC0-53A86E161DB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41491" y="1238421"/>
                  <a:ext cx="67873" cy="68396"/>
                </a:xfrm>
                <a:prstGeom prst="line">
                  <a:avLst/>
                </a:prstGeom>
                <a:ln w="127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2" name="Connecteur droit 661">
                  <a:extLst>
                    <a:ext uri="{FF2B5EF4-FFF2-40B4-BE49-F238E27FC236}">
                      <a16:creationId xmlns:a16="http://schemas.microsoft.com/office/drawing/2014/main" id="{94FED3B4-951E-4D92-86D9-459BE9894B7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294328"/>
                  <a:ext cx="67873" cy="68396"/>
                </a:xfrm>
                <a:prstGeom prst="line">
                  <a:avLst/>
                </a:prstGeom>
                <a:ln w="127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cxnSp>
        <p:nvCxnSpPr>
          <p:cNvPr id="689" name="Connecteur droit 688">
            <a:extLst>
              <a:ext uri="{FF2B5EF4-FFF2-40B4-BE49-F238E27FC236}">
                <a16:creationId xmlns:a16="http://schemas.microsoft.com/office/drawing/2014/main" id="{5BAFF250-9027-4B3C-B456-E4A612D09E22}"/>
              </a:ext>
            </a:extLst>
          </p:cNvPr>
          <p:cNvCxnSpPr>
            <a:cxnSpLocks/>
            <a:stCxn id="298" idx="2"/>
            <a:endCxn id="654" idx="7"/>
          </p:cNvCxnSpPr>
          <p:nvPr/>
        </p:nvCxnSpPr>
        <p:spPr>
          <a:xfrm flipH="1">
            <a:off x="7777297" y="3865386"/>
            <a:ext cx="1262650" cy="634633"/>
          </a:xfrm>
          <a:prstGeom prst="line">
            <a:avLst/>
          </a:prstGeom>
          <a:ln w="127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7" name="Rectangle 696">
            <a:extLst>
              <a:ext uri="{FF2B5EF4-FFF2-40B4-BE49-F238E27FC236}">
                <a16:creationId xmlns:a16="http://schemas.microsoft.com/office/drawing/2014/main" id="{9B2DD1A4-BB1B-477C-89CE-EAD8901EE0CF}"/>
              </a:ext>
            </a:extLst>
          </p:cNvPr>
          <p:cNvSpPr/>
          <p:nvPr/>
        </p:nvSpPr>
        <p:spPr>
          <a:xfrm>
            <a:off x="5373977" y="5452188"/>
            <a:ext cx="369965" cy="118015"/>
          </a:xfrm>
          <a:prstGeom prst="rect">
            <a:avLst/>
          </a:prstGeom>
          <a:solidFill>
            <a:schemeClr val="bg1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698" name="Connecteur droit 697">
            <a:extLst>
              <a:ext uri="{FF2B5EF4-FFF2-40B4-BE49-F238E27FC236}">
                <a16:creationId xmlns:a16="http://schemas.microsoft.com/office/drawing/2014/main" id="{36AFE086-A449-4024-9894-CD5ABA50AC99}"/>
              </a:ext>
            </a:extLst>
          </p:cNvPr>
          <p:cNvCxnSpPr>
            <a:cxnSpLocks/>
          </p:cNvCxnSpPr>
          <p:nvPr/>
        </p:nvCxnSpPr>
        <p:spPr>
          <a:xfrm>
            <a:off x="5103958" y="5511195"/>
            <a:ext cx="265316" cy="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0" name="Rectangle 699">
            <a:extLst>
              <a:ext uri="{FF2B5EF4-FFF2-40B4-BE49-F238E27FC236}">
                <a16:creationId xmlns:a16="http://schemas.microsoft.com/office/drawing/2014/main" id="{FE0A3AEA-2B96-40C5-B7B6-81EB79FFB04A}"/>
              </a:ext>
            </a:extLst>
          </p:cNvPr>
          <p:cNvSpPr/>
          <p:nvPr/>
        </p:nvSpPr>
        <p:spPr>
          <a:xfrm>
            <a:off x="6009257" y="5452188"/>
            <a:ext cx="369965" cy="118015"/>
          </a:xfrm>
          <a:prstGeom prst="rect">
            <a:avLst/>
          </a:prstGeom>
          <a:solidFill>
            <a:schemeClr val="bg1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701" name="Connecteur droit 700">
            <a:extLst>
              <a:ext uri="{FF2B5EF4-FFF2-40B4-BE49-F238E27FC236}">
                <a16:creationId xmlns:a16="http://schemas.microsoft.com/office/drawing/2014/main" id="{B3ADEE06-25F7-4BBB-89CB-CA2DE5AD76BE}"/>
              </a:ext>
            </a:extLst>
          </p:cNvPr>
          <p:cNvCxnSpPr>
            <a:cxnSpLocks/>
            <a:stCxn id="697" idx="3"/>
            <a:endCxn id="700" idx="1"/>
          </p:cNvCxnSpPr>
          <p:nvPr/>
        </p:nvCxnSpPr>
        <p:spPr>
          <a:xfrm>
            <a:off x="5743942" y="5511195"/>
            <a:ext cx="265315" cy="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6" name="Groupe 705">
            <a:extLst>
              <a:ext uri="{FF2B5EF4-FFF2-40B4-BE49-F238E27FC236}">
                <a16:creationId xmlns:a16="http://schemas.microsoft.com/office/drawing/2014/main" id="{07B1A7D1-A5C3-4E28-A98F-54D3380DFA1D}"/>
              </a:ext>
            </a:extLst>
          </p:cNvPr>
          <p:cNvGrpSpPr/>
          <p:nvPr/>
        </p:nvGrpSpPr>
        <p:grpSpPr>
          <a:xfrm>
            <a:off x="5811558" y="5512815"/>
            <a:ext cx="148753" cy="319463"/>
            <a:chOff x="7018098" y="1530389"/>
            <a:chExt cx="223625" cy="510363"/>
          </a:xfrm>
        </p:grpSpPr>
        <p:cxnSp>
          <p:nvCxnSpPr>
            <p:cNvPr id="736" name="Connecteur droit 735">
              <a:extLst>
                <a:ext uri="{FF2B5EF4-FFF2-40B4-BE49-F238E27FC236}">
                  <a16:creationId xmlns:a16="http://schemas.microsoft.com/office/drawing/2014/main" id="{15780C17-C428-4CB0-BD67-9BEA1C077B92}"/>
                </a:ext>
              </a:extLst>
            </p:cNvPr>
            <p:cNvCxnSpPr/>
            <p:nvPr/>
          </p:nvCxnSpPr>
          <p:spPr>
            <a:xfrm>
              <a:off x="7124778" y="1530389"/>
              <a:ext cx="0" cy="183037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7" name="Connecteur droit 736">
              <a:extLst>
                <a:ext uri="{FF2B5EF4-FFF2-40B4-BE49-F238E27FC236}">
                  <a16:creationId xmlns:a16="http://schemas.microsoft.com/office/drawing/2014/main" id="{A2D045C7-5357-4FD7-8823-06B06BBA8290}"/>
                </a:ext>
              </a:extLst>
            </p:cNvPr>
            <p:cNvCxnSpPr/>
            <p:nvPr/>
          </p:nvCxnSpPr>
          <p:spPr>
            <a:xfrm>
              <a:off x="7018098" y="1713426"/>
              <a:ext cx="213360" cy="0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8" name="Connecteur droit 737">
              <a:extLst>
                <a:ext uri="{FF2B5EF4-FFF2-40B4-BE49-F238E27FC236}">
                  <a16:creationId xmlns:a16="http://schemas.microsoft.com/office/drawing/2014/main" id="{AE503503-866E-4B32-9FD5-7736EF5FB357}"/>
                </a:ext>
              </a:extLst>
            </p:cNvPr>
            <p:cNvCxnSpPr/>
            <p:nvPr/>
          </p:nvCxnSpPr>
          <p:spPr>
            <a:xfrm>
              <a:off x="7018098" y="1785650"/>
              <a:ext cx="213360" cy="0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9" name="Connecteur droit 738">
              <a:extLst>
                <a:ext uri="{FF2B5EF4-FFF2-40B4-BE49-F238E27FC236}">
                  <a16:creationId xmlns:a16="http://schemas.microsoft.com/office/drawing/2014/main" id="{8810F157-4918-4FFA-B92F-5775874478CE}"/>
                </a:ext>
              </a:extLst>
            </p:cNvPr>
            <p:cNvCxnSpPr/>
            <p:nvPr/>
          </p:nvCxnSpPr>
          <p:spPr>
            <a:xfrm>
              <a:off x="7124778" y="1784184"/>
              <a:ext cx="0" cy="183037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40" name="Groupe 739">
              <a:extLst>
                <a:ext uri="{FF2B5EF4-FFF2-40B4-BE49-F238E27FC236}">
                  <a16:creationId xmlns:a16="http://schemas.microsoft.com/office/drawing/2014/main" id="{AD043094-ED53-4D84-B3CD-479B5F0DC3B2}"/>
                </a:ext>
              </a:extLst>
            </p:cNvPr>
            <p:cNvGrpSpPr/>
            <p:nvPr/>
          </p:nvGrpSpPr>
          <p:grpSpPr>
            <a:xfrm rot="16200000">
              <a:off x="7093145" y="1892175"/>
              <a:ext cx="73531" cy="223624"/>
              <a:chOff x="1538662" y="1143263"/>
              <a:chExt cx="73531" cy="223624"/>
            </a:xfrm>
          </p:grpSpPr>
          <p:cxnSp>
            <p:nvCxnSpPr>
              <p:cNvPr id="741" name="Connecteur droit 740">
                <a:extLst>
                  <a:ext uri="{FF2B5EF4-FFF2-40B4-BE49-F238E27FC236}">
                    <a16:creationId xmlns:a16="http://schemas.microsoft.com/office/drawing/2014/main" id="{0877E18F-1840-42CF-A229-EABF84807E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12193" y="1143263"/>
                <a:ext cx="0" cy="223624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2" name="Connecteur droit 741">
                <a:extLst>
                  <a:ext uri="{FF2B5EF4-FFF2-40B4-BE49-F238E27FC236}">
                    <a16:creationId xmlns:a16="http://schemas.microsoft.com/office/drawing/2014/main" id="{1E29A941-A683-4B96-A100-C7208F26F05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187124"/>
                <a:ext cx="67873" cy="68396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3" name="Connecteur droit 742">
                <a:extLst>
                  <a:ext uri="{FF2B5EF4-FFF2-40B4-BE49-F238E27FC236}">
                    <a16:creationId xmlns:a16="http://schemas.microsoft.com/office/drawing/2014/main" id="{B1DB5D98-C0E8-421E-8067-B2BC1B9AF73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41491" y="1238421"/>
                <a:ext cx="67873" cy="68396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4" name="Connecteur droit 743">
                <a:extLst>
                  <a:ext uri="{FF2B5EF4-FFF2-40B4-BE49-F238E27FC236}">
                    <a16:creationId xmlns:a16="http://schemas.microsoft.com/office/drawing/2014/main" id="{B17C72DA-C021-47FD-AFCC-69A724478C4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294328"/>
                <a:ext cx="67873" cy="68396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707" name="Connecteur droit 706">
            <a:extLst>
              <a:ext uri="{FF2B5EF4-FFF2-40B4-BE49-F238E27FC236}">
                <a16:creationId xmlns:a16="http://schemas.microsoft.com/office/drawing/2014/main" id="{393BFDFB-C8E1-4D8B-AEA7-9A93923117E2}"/>
              </a:ext>
            </a:extLst>
          </p:cNvPr>
          <p:cNvCxnSpPr>
            <a:cxnSpLocks/>
            <a:stCxn id="700" idx="3"/>
          </p:cNvCxnSpPr>
          <p:nvPr/>
        </p:nvCxnSpPr>
        <p:spPr>
          <a:xfrm flipV="1">
            <a:off x="6379222" y="5508590"/>
            <a:ext cx="262910" cy="2606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8" name="Rectangle 707">
            <a:extLst>
              <a:ext uri="{FF2B5EF4-FFF2-40B4-BE49-F238E27FC236}">
                <a16:creationId xmlns:a16="http://schemas.microsoft.com/office/drawing/2014/main" id="{53756E44-6830-4A6F-859A-F2CD3BA57619}"/>
              </a:ext>
            </a:extLst>
          </p:cNvPr>
          <p:cNvSpPr/>
          <p:nvPr/>
        </p:nvSpPr>
        <p:spPr>
          <a:xfrm>
            <a:off x="6642132" y="5457680"/>
            <a:ext cx="369965" cy="118015"/>
          </a:xfrm>
          <a:prstGeom prst="rect">
            <a:avLst/>
          </a:prstGeom>
          <a:solidFill>
            <a:schemeClr val="bg1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709" name="Rectangle 708">
            <a:extLst>
              <a:ext uri="{FF2B5EF4-FFF2-40B4-BE49-F238E27FC236}">
                <a16:creationId xmlns:a16="http://schemas.microsoft.com/office/drawing/2014/main" id="{FBDBC426-3957-43B3-A5B9-39C58187035C}"/>
              </a:ext>
            </a:extLst>
          </p:cNvPr>
          <p:cNvSpPr/>
          <p:nvPr/>
        </p:nvSpPr>
        <p:spPr>
          <a:xfrm>
            <a:off x="7277412" y="5457680"/>
            <a:ext cx="369965" cy="118015"/>
          </a:xfrm>
          <a:prstGeom prst="rect">
            <a:avLst/>
          </a:prstGeom>
          <a:solidFill>
            <a:schemeClr val="bg1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cxnSp>
        <p:nvCxnSpPr>
          <p:cNvPr id="710" name="Connecteur droit 709">
            <a:extLst>
              <a:ext uri="{FF2B5EF4-FFF2-40B4-BE49-F238E27FC236}">
                <a16:creationId xmlns:a16="http://schemas.microsoft.com/office/drawing/2014/main" id="{7BA5CE98-BC23-48CB-B2B9-73517151E43C}"/>
              </a:ext>
            </a:extLst>
          </p:cNvPr>
          <p:cNvCxnSpPr>
            <a:cxnSpLocks/>
          </p:cNvCxnSpPr>
          <p:nvPr/>
        </p:nvCxnSpPr>
        <p:spPr>
          <a:xfrm>
            <a:off x="7012096" y="5505984"/>
            <a:ext cx="265315" cy="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1" name="Groupe 710">
            <a:extLst>
              <a:ext uri="{FF2B5EF4-FFF2-40B4-BE49-F238E27FC236}">
                <a16:creationId xmlns:a16="http://schemas.microsoft.com/office/drawing/2014/main" id="{22A7A154-CDEC-45A2-8282-6120ECF765EC}"/>
              </a:ext>
            </a:extLst>
          </p:cNvPr>
          <p:cNvGrpSpPr/>
          <p:nvPr/>
        </p:nvGrpSpPr>
        <p:grpSpPr>
          <a:xfrm>
            <a:off x="7064456" y="5505984"/>
            <a:ext cx="148753" cy="319463"/>
            <a:chOff x="7018098" y="1530389"/>
            <a:chExt cx="223625" cy="510363"/>
          </a:xfrm>
        </p:grpSpPr>
        <p:cxnSp>
          <p:nvCxnSpPr>
            <p:cNvPr id="727" name="Connecteur droit 726">
              <a:extLst>
                <a:ext uri="{FF2B5EF4-FFF2-40B4-BE49-F238E27FC236}">
                  <a16:creationId xmlns:a16="http://schemas.microsoft.com/office/drawing/2014/main" id="{6D840FC9-CC7F-427B-9141-61F5B5FBC4FC}"/>
                </a:ext>
              </a:extLst>
            </p:cNvPr>
            <p:cNvCxnSpPr/>
            <p:nvPr/>
          </p:nvCxnSpPr>
          <p:spPr>
            <a:xfrm>
              <a:off x="7124778" y="1530389"/>
              <a:ext cx="0" cy="183037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8" name="Connecteur droit 727">
              <a:extLst>
                <a:ext uri="{FF2B5EF4-FFF2-40B4-BE49-F238E27FC236}">
                  <a16:creationId xmlns:a16="http://schemas.microsoft.com/office/drawing/2014/main" id="{E53A65FD-1603-475F-85E8-87C5B7AA01A5}"/>
                </a:ext>
              </a:extLst>
            </p:cNvPr>
            <p:cNvCxnSpPr/>
            <p:nvPr/>
          </p:nvCxnSpPr>
          <p:spPr>
            <a:xfrm>
              <a:off x="7018098" y="1713426"/>
              <a:ext cx="213360" cy="0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9" name="Connecteur droit 728">
              <a:extLst>
                <a:ext uri="{FF2B5EF4-FFF2-40B4-BE49-F238E27FC236}">
                  <a16:creationId xmlns:a16="http://schemas.microsoft.com/office/drawing/2014/main" id="{FDDCCF5A-C2E0-477D-BFAD-0B0DFA69C149}"/>
                </a:ext>
              </a:extLst>
            </p:cNvPr>
            <p:cNvCxnSpPr/>
            <p:nvPr/>
          </p:nvCxnSpPr>
          <p:spPr>
            <a:xfrm>
              <a:off x="7018098" y="1785650"/>
              <a:ext cx="213360" cy="0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0" name="Connecteur droit 729">
              <a:extLst>
                <a:ext uri="{FF2B5EF4-FFF2-40B4-BE49-F238E27FC236}">
                  <a16:creationId xmlns:a16="http://schemas.microsoft.com/office/drawing/2014/main" id="{3DF11800-AF69-4A3C-BDB4-376C05DBC923}"/>
                </a:ext>
              </a:extLst>
            </p:cNvPr>
            <p:cNvCxnSpPr/>
            <p:nvPr/>
          </p:nvCxnSpPr>
          <p:spPr>
            <a:xfrm>
              <a:off x="7124778" y="1784184"/>
              <a:ext cx="0" cy="183037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31" name="Groupe 730">
              <a:extLst>
                <a:ext uri="{FF2B5EF4-FFF2-40B4-BE49-F238E27FC236}">
                  <a16:creationId xmlns:a16="http://schemas.microsoft.com/office/drawing/2014/main" id="{040ADB0A-6935-4DF7-9E82-C8917CFD2D76}"/>
                </a:ext>
              </a:extLst>
            </p:cNvPr>
            <p:cNvGrpSpPr/>
            <p:nvPr/>
          </p:nvGrpSpPr>
          <p:grpSpPr>
            <a:xfrm rot="16200000">
              <a:off x="7093145" y="1892175"/>
              <a:ext cx="73531" cy="223624"/>
              <a:chOff x="1538662" y="1143263"/>
              <a:chExt cx="73531" cy="223624"/>
            </a:xfrm>
          </p:grpSpPr>
          <p:cxnSp>
            <p:nvCxnSpPr>
              <p:cNvPr id="732" name="Connecteur droit 731">
                <a:extLst>
                  <a:ext uri="{FF2B5EF4-FFF2-40B4-BE49-F238E27FC236}">
                    <a16:creationId xmlns:a16="http://schemas.microsoft.com/office/drawing/2014/main" id="{73E19FD0-1090-4F34-BD13-AD6AC80D439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12193" y="1143263"/>
                <a:ext cx="0" cy="223624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3" name="Connecteur droit 732">
                <a:extLst>
                  <a:ext uri="{FF2B5EF4-FFF2-40B4-BE49-F238E27FC236}">
                    <a16:creationId xmlns:a16="http://schemas.microsoft.com/office/drawing/2014/main" id="{0DACCD59-9FF9-411F-A9B9-8BA8B60C684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187124"/>
                <a:ext cx="67873" cy="68396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4" name="Connecteur droit 733">
                <a:extLst>
                  <a:ext uri="{FF2B5EF4-FFF2-40B4-BE49-F238E27FC236}">
                    <a16:creationId xmlns:a16="http://schemas.microsoft.com/office/drawing/2014/main" id="{82A08E16-2097-4D26-B23D-E1E4E156684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41491" y="1238421"/>
                <a:ext cx="67873" cy="68396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5" name="Connecteur droit 734">
                <a:extLst>
                  <a:ext uri="{FF2B5EF4-FFF2-40B4-BE49-F238E27FC236}">
                    <a16:creationId xmlns:a16="http://schemas.microsoft.com/office/drawing/2014/main" id="{A3CFB91D-9C05-4A58-93EF-FA3CA39FE2F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294328"/>
                <a:ext cx="67873" cy="68396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712" name="Connecteur droit 711">
            <a:extLst>
              <a:ext uri="{FF2B5EF4-FFF2-40B4-BE49-F238E27FC236}">
                <a16:creationId xmlns:a16="http://schemas.microsoft.com/office/drawing/2014/main" id="{D985102F-0872-4DCA-B25E-8066ED3377D4}"/>
              </a:ext>
            </a:extLst>
          </p:cNvPr>
          <p:cNvCxnSpPr>
            <a:cxnSpLocks/>
            <a:endCxn id="718" idx="6"/>
          </p:cNvCxnSpPr>
          <p:nvPr/>
        </p:nvCxnSpPr>
        <p:spPr>
          <a:xfrm flipV="1">
            <a:off x="7645491" y="5505705"/>
            <a:ext cx="136260" cy="2943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3" name="Ellipse 712">
            <a:extLst>
              <a:ext uri="{FF2B5EF4-FFF2-40B4-BE49-F238E27FC236}">
                <a16:creationId xmlns:a16="http://schemas.microsoft.com/office/drawing/2014/main" id="{29975CAC-1C29-41CD-8195-E8EC5423BA39}"/>
              </a:ext>
            </a:extLst>
          </p:cNvPr>
          <p:cNvSpPr/>
          <p:nvPr/>
        </p:nvSpPr>
        <p:spPr>
          <a:xfrm>
            <a:off x="5224607" y="5497209"/>
            <a:ext cx="30412" cy="28618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grpSp>
        <p:nvGrpSpPr>
          <p:cNvPr id="757" name="Groupe 756">
            <a:extLst>
              <a:ext uri="{FF2B5EF4-FFF2-40B4-BE49-F238E27FC236}">
                <a16:creationId xmlns:a16="http://schemas.microsoft.com/office/drawing/2014/main" id="{92B6552C-5DBC-4A51-9BF4-95F8A6D48186}"/>
              </a:ext>
            </a:extLst>
          </p:cNvPr>
          <p:cNvGrpSpPr/>
          <p:nvPr/>
        </p:nvGrpSpPr>
        <p:grpSpPr>
          <a:xfrm>
            <a:off x="4203298" y="5430225"/>
            <a:ext cx="894573" cy="139978"/>
            <a:chOff x="3792057" y="3484869"/>
            <a:chExt cx="894573" cy="139978"/>
          </a:xfrm>
        </p:grpSpPr>
        <p:sp>
          <p:nvSpPr>
            <p:cNvPr id="696" name="Rectangle 695">
              <a:extLst>
                <a:ext uri="{FF2B5EF4-FFF2-40B4-BE49-F238E27FC236}">
                  <a16:creationId xmlns:a16="http://schemas.microsoft.com/office/drawing/2014/main" id="{0CB73605-1197-4CC8-8E21-E6D46AB3AC4E}"/>
                </a:ext>
              </a:extLst>
            </p:cNvPr>
            <p:cNvSpPr/>
            <p:nvPr/>
          </p:nvSpPr>
          <p:spPr>
            <a:xfrm>
              <a:off x="4316665" y="3501341"/>
              <a:ext cx="369965" cy="11801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cxnSp>
          <p:nvCxnSpPr>
            <p:cNvPr id="699" name="Connecteur droit 698">
              <a:extLst>
                <a:ext uri="{FF2B5EF4-FFF2-40B4-BE49-F238E27FC236}">
                  <a16:creationId xmlns:a16="http://schemas.microsoft.com/office/drawing/2014/main" id="{73A1C50E-E7AF-4E66-8B09-D94E69C96EDE}"/>
                </a:ext>
              </a:extLst>
            </p:cNvPr>
            <p:cNvCxnSpPr>
              <a:cxnSpLocks/>
            </p:cNvCxnSpPr>
            <p:nvPr/>
          </p:nvCxnSpPr>
          <p:spPr>
            <a:xfrm>
              <a:off x="3840711" y="3554858"/>
              <a:ext cx="475954" cy="5490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02" name="Groupe 701">
              <a:extLst>
                <a:ext uri="{FF2B5EF4-FFF2-40B4-BE49-F238E27FC236}">
                  <a16:creationId xmlns:a16="http://schemas.microsoft.com/office/drawing/2014/main" id="{81C50A4E-C950-4851-B9E9-A431FCC142C9}"/>
                </a:ext>
              </a:extLst>
            </p:cNvPr>
            <p:cNvGrpSpPr/>
            <p:nvPr/>
          </p:nvGrpSpPr>
          <p:grpSpPr>
            <a:xfrm>
              <a:off x="3792057" y="3484869"/>
              <a:ext cx="48912" cy="139978"/>
              <a:chOff x="1538662" y="1143263"/>
              <a:chExt cx="73531" cy="223624"/>
            </a:xfrm>
          </p:grpSpPr>
          <p:cxnSp>
            <p:nvCxnSpPr>
              <p:cNvPr id="749" name="Connecteur droit 748">
                <a:extLst>
                  <a:ext uri="{FF2B5EF4-FFF2-40B4-BE49-F238E27FC236}">
                    <a16:creationId xmlns:a16="http://schemas.microsoft.com/office/drawing/2014/main" id="{C9DDD7CA-FFE7-4225-B19D-3A4D6BE734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12193" y="1143263"/>
                <a:ext cx="0" cy="223624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0" name="Connecteur droit 749">
                <a:extLst>
                  <a:ext uri="{FF2B5EF4-FFF2-40B4-BE49-F238E27FC236}">
                    <a16:creationId xmlns:a16="http://schemas.microsoft.com/office/drawing/2014/main" id="{B88315C7-C7E9-40B8-9B2C-1C073397A55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187124"/>
                <a:ext cx="67873" cy="68396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1" name="Connecteur droit 750">
                <a:extLst>
                  <a:ext uri="{FF2B5EF4-FFF2-40B4-BE49-F238E27FC236}">
                    <a16:creationId xmlns:a16="http://schemas.microsoft.com/office/drawing/2014/main" id="{0E05AF15-E1A5-4E77-B129-6EA7D12EC43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41491" y="1238421"/>
                <a:ext cx="67873" cy="68396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2" name="Connecteur droit 751">
                <a:extLst>
                  <a:ext uri="{FF2B5EF4-FFF2-40B4-BE49-F238E27FC236}">
                    <a16:creationId xmlns:a16="http://schemas.microsoft.com/office/drawing/2014/main" id="{DC5D78E2-38D7-4662-9140-15E143E4C0E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294328"/>
                <a:ext cx="67873" cy="68396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15" name="Ellipse 714">
            <a:extLst>
              <a:ext uri="{FF2B5EF4-FFF2-40B4-BE49-F238E27FC236}">
                <a16:creationId xmlns:a16="http://schemas.microsoft.com/office/drawing/2014/main" id="{CF3A4986-7B40-4119-BE9A-73FFCF56318F}"/>
              </a:ext>
            </a:extLst>
          </p:cNvPr>
          <p:cNvSpPr/>
          <p:nvPr/>
        </p:nvSpPr>
        <p:spPr>
          <a:xfrm>
            <a:off x="5867314" y="5498570"/>
            <a:ext cx="30412" cy="28618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716" name="Ellipse 715">
            <a:extLst>
              <a:ext uri="{FF2B5EF4-FFF2-40B4-BE49-F238E27FC236}">
                <a16:creationId xmlns:a16="http://schemas.microsoft.com/office/drawing/2014/main" id="{ECD37379-D7E9-4C65-8676-37611FFEE12E}"/>
              </a:ext>
            </a:extLst>
          </p:cNvPr>
          <p:cNvSpPr/>
          <p:nvPr/>
        </p:nvSpPr>
        <p:spPr>
          <a:xfrm>
            <a:off x="6495471" y="5497209"/>
            <a:ext cx="30412" cy="28618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717" name="Ellipse 716">
            <a:extLst>
              <a:ext uri="{FF2B5EF4-FFF2-40B4-BE49-F238E27FC236}">
                <a16:creationId xmlns:a16="http://schemas.microsoft.com/office/drawing/2014/main" id="{861CCE11-AF3B-4468-B9D8-714CD19401DF}"/>
              </a:ext>
            </a:extLst>
          </p:cNvPr>
          <p:cNvSpPr/>
          <p:nvPr/>
        </p:nvSpPr>
        <p:spPr>
          <a:xfrm>
            <a:off x="7120212" y="5492593"/>
            <a:ext cx="30412" cy="28618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718" name="Ellipse 717">
            <a:extLst>
              <a:ext uri="{FF2B5EF4-FFF2-40B4-BE49-F238E27FC236}">
                <a16:creationId xmlns:a16="http://schemas.microsoft.com/office/drawing/2014/main" id="{B44D8078-D974-4A49-878D-5D95042191EA}"/>
              </a:ext>
            </a:extLst>
          </p:cNvPr>
          <p:cNvSpPr/>
          <p:nvPr/>
        </p:nvSpPr>
        <p:spPr>
          <a:xfrm>
            <a:off x="7751339" y="5491396"/>
            <a:ext cx="30412" cy="28618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grpSp>
        <p:nvGrpSpPr>
          <p:cNvPr id="719" name="Groupe 718">
            <a:extLst>
              <a:ext uri="{FF2B5EF4-FFF2-40B4-BE49-F238E27FC236}">
                <a16:creationId xmlns:a16="http://schemas.microsoft.com/office/drawing/2014/main" id="{8F4BBD5A-6C8B-4ACE-ACCE-22100F341B82}"/>
              </a:ext>
            </a:extLst>
          </p:cNvPr>
          <p:cNvGrpSpPr/>
          <p:nvPr/>
        </p:nvGrpSpPr>
        <p:grpSpPr>
          <a:xfrm>
            <a:off x="7691561" y="5181093"/>
            <a:ext cx="148747" cy="324612"/>
            <a:chOff x="7249709" y="320635"/>
            <a:chExt cx="223617" cy="518588"/>
          </a:xfrm>
        </p:grpSpPr>
        <p:cxnSp>
          <p:nvCxnSpPr>
            <p:cNvPr id="720" name="Connecteur droit 719">
              <a:extLst>
                <a:ext uri="{FF2B5EF4-FFF2-40B4-BE49-F238E27FC236}">
                  <a16:creationId xmlns:a16="http://schemas.microsoft.com/office/drawing/2014/main" id="{932B18D0-340B-4D4C-8C7F-F2B9C4004AD1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7361517" y="392775"/>
              <a:ext cx="1" cy="446448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1" name="Ellipse 720">
              <a:extLst>
                <a:ext uri="{FF2B5EF4-FFF2-40B4-BE49-F238E27FC236}">
                  <a16:creationId xmlns:a16="http://schemas.microsoft.com/office/drawing/2014/main" id="{71180F41-8F1B-487B-AC68-421663AA1142}"/>
                </a:ext>
              </a:extLst>
            </p:cNvPr>
            <p:cNvSpPr/>
            <p:nvPr/>
          </p:nvSpPr>
          <p:spPr>
            <a:xfrm rot="10800000">
              <a:off x="7261806" y="506257"/>
              <a:ext cx="199423" cy="183038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grpSp>
          <p:nvGrpSpPr>
            <p:cNvPr id="722" name="Groupe 721">
              <a:extLst>
                <a:ext uri="{FF2B5EF4-FFF2-40B4-BE49-F238E27FC236}">
                  <a16:creationId xmlns:a16="http://schemas.microsoft.com/office/drawing/2014/main" id="{5520D302-A950-48E2-966F-D001CDA9D6AB}"/>
                </a:ext>
              </a:extLst>
            </p:cNvPr>
            <p:cNvGrpSpPr/>
            <p:nvPr/>
          </p:nvGrpSpPr>
          <p:grpSpPr>
            <a:xfrm rot="5400000">
              <a:off x="7325822" y="244522"/>
              <a:ext cx="71391" cy="223617"/>
              <a:chOff x="1538662" y="1143263"/>
              <a:chExt cx="73531" cy="223624"/>
            </a:xfrm>
          </p:grpSpPr>
          <p:cxnSp>
            <p:nvCxnSpPr>
              <p:cNvPr id="723" name="Connecteur droit 722">
                <a:extLst>
                  <a:ext uri="{FF2B5EF4-FFF2-40B4-BE49-F238E27FC236}">
                    <a16:creationId xmlns:a16="http://schemas.microsoft.com/office/drawing/2014/main" id="{2D35F519-F3E7-409B-A95A-DA150DA0FA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12193" y="1143263"/>
                <a:ext cx="0" cy="223624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4" name="Connecteur droit 723">
                <a:extLst>
                  <a:ext uri="{FF2B5EF4-FFF2-40B4-BE49-F238E27FC236}">
                    <a16:creationId xmlns:a16="http://schemas.microsoft.com/office/drawing/2014/main" id="{55FD8D94-8455-4A6F-9B74-6D83416C11C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187124"/>
                <a:ext cx="67873" cy="68396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5" name="Connecteur droit 724">
                <a:extLst>
                  <a:ext uri="{FF2B5EF4-FFF2-40B4-BE49-F238E27FC236}">
                    <a16:creationId xmlns:a16="http://schemas.microsoft.com/office/drawing/2014/main" id="{A6946A25-B786-4475-9CD1-D5019CEE844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41491" y="1238421"/>
                <a:ext cx="67873" cy="68396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6" name="Connecteur droit 725">
                <a:extLst>
                  <a:ext uri="{FF2B5EF4-FFF2-40B4-BE49-F238E27FC236}">
                    <a16:creationId xmlns:a16="http://schemas.microsoft.com/office/drawing/2014/main" id="{C6EEF608-EE64-4F9D-895F-4D2C021A800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294328"/>
                <a:ext cx="67873" cy="68396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807" name="Connecteur droit 806">
            <a:extLst>
              <a:ext uri="{FF2B5EF4-FFF2-40B4-BE49-F238E27FC236}">
                <a16:creationId xmlns:a16="http://schemas.microsoft.com/office/drawing/2014/main" id="{C8437E94-3CFD-45B2-BCDA-226180697C68}"/>
              </a:ext>
            </a:extLst>
          </p:cNvPr>
          <p:cNvCxnSpPr>
            <a:cxnSpLocks/>
          </p:cNvCxnSpPr>
          <p:nvPr/>
        </p:nvCxnSpPr>
        <p:spPr>
          <a:xfrm>
            <a:off x="5106173" y="5511950"/>
            <a:ext cx="265316" cy="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4" name="ZoneTexte 823">
            <a:extLst>
              <a:ext uri="{FF2B5EF4-FFF2-40B4-BE49-F238E27FC236}">
                <a16:creationId xmlns:a16="http://schemas.microsoft.com/office/drawing/2014/main" id="{52F50E88-EC2B-4B96-B510-2A92E52D42CE}"/>
              </a:ext>
            </a:extLst>
          </p:cNvPr>
          <p:cNvSpPr txBox="1"/>
          <p:nvPr/>
        </p:nvSpPr>
        <p:spPr>
          <a:xfrm>
            <a:off x="4646146" y="4315967"/>
            <a:ext cx="924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>
                <a:solidFill>
                  <a:schemeClr val="tx2"/>
                </a:solidFill>
              </a:rPr>
              <a:t>TCd6</a:t>
            </a:r>
          </a:p>
        </p:txBody>
      </p:sp>
      <p:sp>
        <p:nvSpPr>
          <p:cNvPr id="356" name="TextBox 355">
            <a:extLst>
              <a:ext uri="{FF2B5EF4-FFF2-40B4-BE49-F238E27FC236}">
                <a16:creationId xmlns:a16="http://schemas.microsoft.com/office/drawing/2014/main" id="{5CC22AC5-E9F1-49C1-A7F4-EA124BF1845B}"/>
              </a:ext>
            </a:extLst>
          </p:cNvPr>
          <p:cNvSpPr txBox="1"/>
          <p:nvPr/>
        </p:nvSpPr>
        <p:spPr>
          <a:xfrm>
            <a:off x="7026826" y="3694741"/>
            <a:ext cx="2289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accent6"/>
                </a:solidFill>
              </a:rPr>
              <a:t>0</a:t>
            </a:r>
            <a:endParaRPr lang="en-GB" sz="900" dirty="0">
              <a:solidFill>
                <a:schemeClr val="accent6"/>
              </a:solidFill>
            </a:endParaRPr>
          </a:p>
        </p:txBody>
      </p:sp>
      <p:sp>
        <p:nvSpPr>
          <p:cNvPr id="357" name="TextBox 356">
            <a:extLst>
              <a:ext uri="{FF2B5EF4-FFF2-40B4-BE49-F238E27FC236}">
                <a16:creationId xmlns:a16="http://schemas.microsoft.com/office/drawing/2014/main" id="{2B428DAA-B80F-4721-A768-18048312869E}"/>
              </a:ext>
            </a:extLst>
          </p:cNvPr>
          <p:cNvSpPr txBox="1"/>
          <p:nvPr/>
        </p:nvSpPr>
        <p:spPr>
          <a:xfrm>
            <a:off x="7697107" y="3709204"/>
            <a:ext cx="2040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>
                <a:solidFill>
                  <a:schemeClr val="accent6"/>
                </a:solidFill>
              </a:rPr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2CDB9097-8D98-465B-B02C-1A675C3EBF62}"/>
                  </a:ext>
                </a:extLst>
              </p:cNvPr>
              <p:cNvSpPr txBox="1"/>
              <p:nvPr/>
            </p:nvSpPr>
            <p:spPr>
              <a:xfrm>
                <a:off x="3809488" y="3303747"/>
                <a:ext cx="341760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H" sz="9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H" sz="9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fr-CH" sz="9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fr-CH" sz="9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2CDB9097-8D98-465B-B02C-1A675C3EB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9488" y="3303747"/>
                <a:ext cx="341760" cy="2308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8" name="ZoneTexte 387">
                <a:extLst>
                  <a:ext uri="{FF2B5EF4-FFF2-40B4-BE49-F238E27FC236}">
                    <a16:creationId xmlns:a16="http://schemas.microsoft.com/office/drawing/2014/main" id="{68871C0E-A3D7-40BC-AA53-C2CE9A89970A}"/>
                  </a:ext>
                </a:extLst>
              </p:cNvPr>
              <p:cNvSpPr txBox="1"/>
              <p:nvPr/>
            </p:nvSpPr>
            <p:spPr>
              <a:xfrm>
                <a:off x="6522508" y="2743264"/>
                <a:ext cx="325409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H" sz="9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H" sz="9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GB" sz="9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fr-CH" sz="900" dirty="0"/>
              </a:p>
            </p:txBody>
          </p:sp>
        </mc:Choice>
        <mc:Fallback xmlns="">
          <p:sp>
            <p:nvSpPr>
              <p:cNvPr id="388" name="ZoneTexte 387">
                <a:extLst>
                  <a:ext uri="{FF2B5EF4-FFF2-40B4-BE49-F238E27FC236}">
                    <a16:creationId xmlns:a16="http://schemas.microsoft.com/office/drawing/2014/main" id="{68871C0E-A3D7-40BC-AA53-C2CE9A8997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2508" y="2743264"/>
                <a:ext cx="325409" cy="230832"/>
              </a:xfrm>
              <a:prstGeom prst="rect">
                <a:avLst/>
              </a:prstGeom>
              <a:blipFill>
                <a:blip r:embed="rId3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1" name="Ellipse 390">
            <a:extLst>
              <a:ext uri="{FF2B5EF4-FFF2-40B4-BE49-F238E27FC236}">
                <a16:creationId xmlns:a16="http://schemas.microsoft.com/office/drawing/2014/main" id="{7C2BC533-6FF9-4D23-9256-B757C210091F}"/>
              </a:ext>
            </a:extLst>
          </p:cNvPr>
          <p:cNvSpPr/>
          <p:nvPr/>
        </p:nvSpPr>
        <p:spPr>
          <a:xfrm>
            <a:off x="5673531" y="4436873"/>
            <a:ext cx="135101" cy="14285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366" name="ZoneTexte 365">
            <a:extLst>
              <a:ext uri="{FF2B5EF4-FFF2-40B4-BE49-F238E27FC236}">
                <a16:creationId xmlns:a16="http://schemas.microsoft.com/office/drawing/2014/main" id="{0AB7C625-9470-403C-8CC3-A47EA780568E}"/>
              </a:ext>
            </a:extLst>
          </p:cNvPr>
          <p:cNvSpPr txBox="1"/>
          <p:nvPr/>
        </p:nvSpPr>
        <p:spPr>
          <a:xfrm>
            <a:off x="5592298" y="4387812"/>
            <a:ext cx="30328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900" dirty="0"/>
              <a:t>- +</a:t>
            </a:r>
          </a:p>
        </p:txBody>
      </p:sp>
      <p:sp>
        <p:nvSpPr>
          <p:cNvPr id="392" name="Ellipse 391">
            <a:extLst>
              <a:ext uri="{FF2B5EF4-FFF2-40B4-BE49-F238E27FC236}">
                <a16:creationId xmlns:a16="http://schemas.microsoft.com/office/drawing/2014/main" id="{3D07FAFB-E4E0-4E8C-AB6A-9D26097FA780}"/>
              </a:ext>
            </a:extLst>
          </p:cNvPr>
          <p:cNvSpPr/>
          <p:nvPr/>
        </p:nvSpPr>
        <p:spPr>
          <a:xfrm>
            <a:off x="6409091" y="3675820"/>
            <a:ext cx="135101" cy="14285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393" name="Ellipse 392">
            <a:extLst>
              <a:ext uri="{FF2B5EF4-FFF2-40B4-BE49-F238E27FC236}">
                <a16:creationId xmlns:a16="http://schemas.microsoft.com/office/drawing/2014/main" id="{9BDA29CA-BFC5-4DA4-9EF3-9FFEC1521CC1}"/>
              </a:ext>
            </a:extLst>
          </p:cNvPr>
          <p:cNvSpPr/>
          <p:nvPr/>
        </p:nvSpPr>
        <p:spPr>
          <a:xfrm>
            <a:off x="4421246" y="5434826"/>
            <a:ext cx="135101" cy="14285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394" name="ZoneTexte 393">
            <a:extLst>
              <a:ext uri="{FF2B5EF4-FFF2-40B4-BE49-F238E27FC236}">
                <a16:creationId xmlns:a16="http://schemas.microsoft.com/office/drawing/2014/main" id="{088D659C-211C-4C27-ABD7-B39161A3855E}"/>
              </a:ext>
            </a:extLst>
          </p:cNvPr>
          <p:cNvSpPr txBox="1"/>
          <p:nvPr/>
        </p:nvSpPr>
        <p:spPr>
          <a:xfrm>
            <a:off x="6328395" y="3630485"/>
            <a:ext cx="30328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900" dirty="0"/>
              <a:t>- +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5" name="ZoneTexte 394">
                <a:extLst>
                  <a:ext uri="{FF2B5EF4-FFF2-40B4-BE49-F238E27FC236}">
                    <a16:creationId xmlns:a16="http://schemas.microsoft.com/office/drawing/2014/main" id="{04FDBB66-1CD3-4F7A-A3F0-52DDE76A2523}"/>
                  </a:ext>
                </a:extLst>
              </p:cNvPr>
              <p:cNvSpPr txBox="1"/>
              <p:nvPr/>
            </p:nvSpPr>
            <p:spPr>
              <a:xfrm>
                <a:off x="7180698" y="3457109"/>
                <a:ext cx="344132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H" sz="9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H" sz="9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GB" sz="9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fr-CH" sz="900" dirty="0"/>
              </a:p>
            </p:txBody>
          </p:sp>
        </mc:Choice>
        <mc:Fallback xmlns="">
          <p:sp>
            <p:nvSpPr>
              <p:cNvPr id="395" name="ZoneTexte 394">
                <a:extLst>
                  <a:ext uri="{FF2B5EF4-FFF2-40B4-BE49-F238E27FC236}">
                    <a16:creationId xmlns:a16="http://schemas.microsoft.com/office/drawing/2014/main" id="{04FDBB66-1CD3-4F7A-A3F0-52DDE76A25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0698" y="3457109"/>
                <a:ext cx="344132" cy="230832"/>
              </a:xfrm>
              <a:prstGeom prst="rect">
                <a:avLst/>
              </a:prstGeom>
              <a:blipFill>
                <a:blip r:embed="rId4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6" name="TextBox 352">
            <a:extLst>
              <a:ext uri="{FF2B5EF4-FFF2-40B4-BE49-F238E27FC236}">
                <a16:creationId xmlns:a16="http://schemas.microsoft.com/office/drawing/2014/main" id="{6D0582E3-CE29-45DB-9E8E-000C6B58644B}"/>
              </a:ext>
            </a:extLst>
          </p:cNvPr>
          <p:cNvSpPr txBox="1"/>
          <p:nvPr/>
        </p:nvSpPr>
        <p:spPr>
          <a:xfrm>
            <a:off x="6729689" y="3833757"/>
            <a:ext cx="201632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accent6"/>
                </a:solidFill>
              </a:rPr>
              <a:t>0</a:t>
            </a:r>
            <a:endParaRPr lang="en-GB" sz="900" dirty="0">
              <a:solidFill>
                <a:schemeClr val="accent6"/>
              </a:solidFill>
            </a:endParaRPr>
          </a:p>
        </p:txBody>
      </p:sp>
      <p:cxnSp>
        <p:nvCxnSpPr>
          <p:cNvPr id="397" name="Connecteur droit avec flèche 396">
            <a:extLst>
              <a:ext uri="{FF2B5EF4-FFF2-40B4-BE49-F238E27FC236}">
                <a16:creationId xmlns:a16="http://schemas.microsoft.com/office/drawing/2014/main" id="{762F2F48-A6FE-4E7D-90E2-EDF17F815CB3}"/>
              </a:ext>
            </a:extLst>
          </p:cNvPr>
          <p:cNvCxnSpPr>
            <a:cxnSpLocks/>
          </p:cNvCxnSpPr>
          <p:nvPr/>
        </p:nvCxnSpPr>
        <p:spPr>
          <a:xfrm>
            <a:off x="6729689" y="3862153"/>
            <a:ext cx="2991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8" name="TextBox 352">
            <a:extLst>
              <a:ext uri="{FF2B5EF4-FFF2-40B4-BE49-F238E27FC236}">
                <a16:creationId xmlns:a16="http://schemas.microsoft.com/office/drawing/2014/main" id="{596AEE2B-29D5-49C8-9624-4FA218232B2A}"/>
              </a:ext>
            </a:extLst>
          </p:cNvPr>
          <p:cNvSpPr txBox="1"/>
          <p:nvPr/>
        </p:nvSpPr>
        <p:spPr>
          <a:xfrm>
            <a:off x="7372364" y="3832193"/>
            <a:ext cx="201632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accent6"/>
                </a:solidFill>
              </a:rPr>
              <a:t>1</a:t>
            </a:r>
            <a:endParaRPr lang="en-GB" sz="900" dirty="0">
              <a:solidFill>
                <a:schemeClr val="accent6"/>
              </a:solidFill>
            </a:endParaRPr>
          </a:p>
        </p:txBody>
      </p:sp>
      <p:cxnSp>
        <p:nvCxnSpPr>
          <p:cNvPr id="399" name="Connecteur droit avec flèche 398">
            <a:extLst>
              <a:ext uri="{FF2B5EF4-FFF2-40B4-BE49-F238E27FC236}">
                <a16:creationId xmlns:a16="http://schemas.microsoft.com/office/drawing/2014/main" id="{EADD1015-DA13-4E23-86E8-D509CF40AEB5}"/>
              </a:ext>
            </a:extLst>
          </p:cNvPr>
          <p:cNvCxnSpPr>
            <a:cxnSpLocks/>
          </p:cNvCxnSpPr>
          <p:nvPr/>
        </p:nvCxnSpPr>
        <p:spPr>
          <a:xfrm>
            <a:off x="7372364" y="3860589"/>
            <a:ext cx="2991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6" name="TextBox 352">
            <a:extLst>
              <a:ext uri="{FF2B5EF4-FFF2-40B4-BE49-F238E27FC236}">
                <a16:creationId xmlns:a16="http://schemas.microsoft.com/office/drawing/2014/main" id="{828CF429-01AD-4168-B68F-C77A6C5ACF92}"/>
              </a:ext>
            </a:extLst>
          </p:cNvPr>
          <p:cNvSpPr txBox="1"/>
          <p:nvPr/>
        </p:nvSpPr>
        <p:spPr>
          <a:xfrm>
            <a:off x="9241162" y="3942350"/>
            <a:ext cx="201632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accent3"/>
                </a:solidFill>
              </a:rPr>
              <a:t>4</a:t>
            </a:r>
            <a:endParaRPr lang="en-GB" sz="900" dirty="0">
              <a:solidFill>
                <a:schemeClr val="accent3"/>
              </a:solidFill>
            </a:endParaRPr>
          </a:p>
        </p:txBody>
      </p:sp>
      <p:cxnSp>
        <p:nvCxnSpPr>
          <p:cNvPr id="407" name="Connecteur droit avec flèche 406">
            <a:extLst>
              <a:ext uri="{FF2B5EF4-FFF2-40B4-BE49-F238E27FC236}">
                <a16:creationId xmlns:a16="http://schemas.microsoft.com/office/drawing/2014/main" id="{9F2CE4A1-1233-4133-8DD0-C112765BBC02}"/>
              </a:ext>
            </a:extLst>
          </p:cNvPr>
          <p:cNvCxnSpPr>
            <a:cxnSpLocks/>
          </p:cNvCxnSpPr>
          <p:nvPr/>
        </p:nvCxnSpPr>
        <p:spPr>
          <a:xfrm>
            <a:off x="9241162" y="3970746"/>
            <a:ext cx="2991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8" name="TextBox 352">
            <a:extLst>
              <a:ext uri="{FF2B5EF4-FFF2-40B4-BE49-F238E27FC236}">
                <a16:creationId xmlns:a16="http://schemas.microsoft.com/office/drawing/2014/main" id="{6F1A04DB-EBD0-4C75-A728-EC4C5EC70B11}"/>
              </a:ext>
            </a:extLst>
          </p:cNvPr>
          <p:cNvSpPr txBox="1"/>
          <p:nvPr/>
        </p:nvSpPr>
        <p:spPr>
          <a:xfrm>
            <a:off x="9232128" y="4369618"/>
            <a:ext cx="201632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accent3"/>
                </a:solidFill>
              </a:rPr>
              <a:t>5</a:t>
            </a:r>
            <a:endParaRPr lang="en-GB" sz="900" dirty="0">
              <a:solidFill>
                <a:schemeClr val="accent3"/>
              </a:solidFill>
            </a:endParaRPr>
          </a:p>
        </p:txBody>
      </p:sp>
      <p:cxnSp>
        <p:nvCxnSpPr>
          <p:cNvPr id="409" name="Connecteur droit avec flèche 408">
            <a:extLst>
              <a:ext uri="{FF2B5EF4-FFF2-40B4-BE49-F238E27FC236}">
                <a16:creationId xmlns:a16="http://schemas.microsoft.com/office/drawing/2014/main" id="{3A246C6F-9907-4726-B207-329BBBE35E23}"/>
              </a:ext>
            </a:extLst>
          </p:cNvPr>
          <p:cNvCxnSpPr>
            <a:cxnSpLocks/>
          </p:cNvCxnSpPr>
          <p:nvPr/>
        </p:nvCxnSpPr>
        <p:spPr>
          <a:xfrm>
            <a:off x="9232128" y="4398014"/>
            <a:ext cx="2991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0" name="TextBox 352">
            <a:extLst>
              <a:ext uri="{FF2B5EF4-FFF2-40B4-BE49-F238E27FC236}">
                <a16:creationId xmlns:a16="http://schemas.microsoft.com/office/drawing/2014/main" id="{6E4D4B19-6E46-46BF-BF77-4DE41FFF715F}"/>
              </a:ext>
            </a:extLst>
          </p:cNvPr>
          <p:cNvSpPr txBox="1"/>
          <p:nvPr/>
        </p:nvSpPr>
        <p:spPr>
          <a:xfrm>
            <a:off x="9248551" y="3526072"/>
            <a:ext cx="201632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accent3"/>
                </a:solidFill>
              </a:rPr>
              <a:t>3</a:t>
            </a:r>
            <a:endParaRPr lang="en-GB" sz="900" dirty="0">
              <a:solidFill>
                <a:schemeClr val="accent3"/>
              </a:solidFill>
            </a:endParaRPr>
          </a:p>
        </p:txBody>
      </p:sp>
      <p:cxnSp>
        <p:nvCxnSpPr>
          <p:cNvPr id="411" name="Connecteur droit avec flèche 410">
            <a:extLst>
              <a:ext uri="{FF2B5EF4-FFF2-40B4-BE49-F238E27FC236}">
                <a16:creationId xmlns:a16="http://schemas.microsoft.com/office/drawing/2014/main" id="{DFF5828F-52FE-4907-A9E4-E4F89A4C752C}"/>
              </a:ext>
            </a:extLst>
          </p:cNvPr>
          <p:cNvCxnSpPr>
            <a:cxnSpLocks/>
          </p:cNvCxnSpPr>
          <p:nvPr/>
        </p:nvCxnSpPr>
        <p:spPr>
          <a:xfrm>
            <a:off x="9248551" y="3554468"/>
            <a:ext cx="2991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2" name="TextBox 352">
            <a:extLst>
              <a:ext uri="{FF2B5EF4-FFF2-40B4-BE49-F238E27FC236}">
                <a16:creationId xmlns:a16="http://schemas.microsoft.com/office/drawing/2014/main" id="{927560D1-3D29-4373-9FA1-FF3F63B0FC25}"/>
              </a:ext>
            </a:extLst>
          </p:cNvPr>
          <p:cNvSpPr txBox="1"/>
          <p:nvPr/>
        </p:nvSpPr>
        <p:spPr>
          <a:xfrm>
            <a:off x="9225872" y="3137856"/>
            <a:ext cx="201632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accent3"/>
                </a:solidFill>
              </a:rPr>
              <a:t>2</a:t>
            </a:r>
            <a:endParaRPr lang="en-GB" sz="900" dirty="0">
              <a:solidFill>
                <a:schemeClr val="accent3"/>
              </a:solidFill>
            </a:endParaRPr>
          </a:p>
        </p:txBody>
      </p:sp>
      <p:cxnSp>
        <p:nvCxnSpPr>
          <p:cNvPr id="413" name="Connecteur droit avec flèche 412">
            <a:extLst>
              <a:ext uri="{FF2B5EF4-FFF2-40B4-BE49-F238E27FC236}">
                <a16:creationId xmlns:a16="http://schemas.microsoft.com/office/drawing/2014/main" id="{2C63B5DA-C0BA-4E06-9681-69FC32166561}"/>
              </a:ext>
            </a:extLst>
          </p:cNvPr>
          <p:cNvCxnSpPr>
            <a:cxnSpLocks/>
          </p:cNvCxnSpPr>
          <p:nvPr/>
        </p:nvCxnSpPr>
        <p:spPr>
          <a:xfrm>
            <a:off x="9225872" y="3166252"/>
            <a:ext cx="2991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7" name="TextBox 348">
            <a:extLst>
              <a:ext uri="{FF2B5EF4-FFF2-40B4-BE49-F238E27FC236}">
                <a16:creationId xmlns:a16="http://schemas.microsoft.com/office/drawing/2014/main" id="{D5C0520A-818B-4C4F-82DB-E993F52F4B37}"/>
              </a:ext>
            </a:extLst>
          </p:cNvPr>
          <p:cNvSpPr txBox="1"/>
          <p:nvPr/>
        </p:nvSpPr>
        <p:spPr>
          <a:xfrm>
            <a:off x="8931496" y="4248243"/>
            <a:ext cx="236562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accent3"/>
                </a:solidFill>
              </a:rPr>
              <a:t>6</a:t>
            </a:r>
            <a:endParaRPr lang="en-GB" sz="900" dirty="0">
              <a:solidFill>
                <a:schemeClr val="accent3"/>
              </a:solidFill>
            </a:endParaRPr>
          </a:p>
        </p:txBody>
      </p:sp>
      <p:sp>
        <p:nvSpPr>
          <p:cNvPr id="418" name="TextBox 348">
            <a:extLst>
              <a:ext uri="{FF2B5EF4-FFF2-40B4-BE49-F238E27FC236}">
                <a16:creationId xmlns:a16="http://schemas.microsoft.com/office/drawing/2014/main" id="{CEF8184D-4891-41FB-AC74-5048AEF1366D}"/>
              </a:ext>
            </a:extLst>
          </p:cNvPr>
          <p:cNvSpPr txBox="1"/>
          <p:nvPr/>
        </p:nvSpPr>
        <p:spPr>
          <a:xfrm>
            <a:off x="8934537" y="3825193"/>
            <a:ext cx="236562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900" dirty="0">
                <a:solidFill>
                  <a:schemeClr val="accent3"/>
                </a:solidFill>
              </a:rPr>
              <a:t>5</a:t>
            </a:r>
          </a:p>
        </p:txBody>
      </p:sp>
      <p:sp>
        <p:nvSpPr>
          <p:cNvPr id="419" name="TextBox 348">
            <a:extLst>
              <a:ext uri="{FF2B5EF4-FFF2-40B4-BE49-F238E27FC236}">
                <a16:creationId xmlns:a16="http://schemas.microsoft.com/office/drawing/2014/main" id="{FB426FC8-CF2D-4226-9252-BD0E6D6927BF}"/>
              </a:ext>
            </a:extLst>
          </p:cNvPr>
          <p:cNvSpPr txBox="1"/>
          <p:nvPr/>
        </p:nvSpPr>
        <p:spPr>
          <a:xfrm>
            <a:off x="8949232" y="3400652"/>
            <a:ext cx="236562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accent3"/>
                </a:solidFill>
              </a:rPr>
              <a:t>4</a:t>
            </a:r>
            <a:endParaRPr lang="en-GB" sz="900" dirty="0">
              <a:solidFill>
                <a:schemeClr val="accent3"/>
              </a:solidFill>
            </a:endParaRPr>
          </a:p>
        </p:txBody>
      </p:sp>
      <p:sp>
        <p:nvSpPr>
          <p:cNvPr id="420" name="TextBox 348">
            <a:extLst>
              <a:ext uri="{FF2B5EF4-FFF2-40B4-BE49-F238E27FC236}">
                <a16:creationId xmlns:a16="http://schemas.microsoft.com/office/drawing/2014/main" id="{F39C60B9-1D23-426C-817C-91ACC4322A5F}"/>
              </a:ext>
            </a:extLst>
          </p:cNvPr>
          <p:cNvSpPr txBox="1"/>
          <p:nvPr/>
        </p:nvSpPr>
        <p:spPr>
          <a:xfrm>
            <a:off x="8927188" y="3019498"/>
            <a:ext cx="236562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accent3"/>
                </a:solidFill>
              </a:rPr>
              <a:t>3</a:t>
            </a:r>
            <a:endParaRPr lang="en-GB" sz="900" dirty="0">
              <a:solidFill>
                <a:schemeClr val="accent3"/>
              </a:solidFill>
            </a:endParaRPr>
          </a:p>
        </p:txBody>
      </p:sp>
      <p:sp>
        <p:nvSpPr>
          <p:cNvPr id="421" name="TextBox 348">
            <a:extLst>
              <a:ext uri="{FF2B5EF4-FFF2-40B4-BE49-F238E27FC236}">
                <a16:creationId xmlns:a16="http://schemas.microsoft.com/office/drawing/2014/main" id="{EFFDC0EF-7C98-4758-8A93-2ED46378A281}"/>
              </a:ext>
            </a:extLst>
          </p:cNvPr>
          <p:cNvSpPr txBox="1"/>
          <p:nvPr/>
        </p:nvSpPr>
        <p:spPr>
          <a:xfrm>
            <a:off x="10045965" y="3194406"/>
            <a:ext cx="236562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accent3"/>
                </a:solidFill>
              </a:rPr>
              <a:t>0</a:t>
            </a:r>
            <a:endParaRPr lang="en-GB" sz="900" dirty="0">
              <a:solidFill>
                <a:schemeClr val="accent3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22" name="ZoneTexte 421">
                <a:extLst>
                  <a:ext uri="{FF2B5EF4-FFF2-40B4-BE49-F238E27FC236}">
                    <a16:creationId xmlns:a16="http://schemas.microsoft.com/office/drawing/2014/main" id="{E0FB839F-986F-4184-8556-ED05AABE17DB}"/>
                  </a:ext>
                </a:extLst>
              </p:cNvPr>
              <p:cNvSpPr txBox="1"/>
              <p:nvPr/>
            </p:nvSpPr>
            <p:spPr>
              <a:xfrm>
                <a:off x="10272800" y="3283031"/>
                <a:ext cx="448521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H" sz="9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H" sz="90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fr-CH" sz="900" i="1" smtClean="0">
                              <a:latin typeface="Cambria Math" panose="02040503050406030204" pitchFamily="18" charset="0"/>
                            </a:rPr>
                            <m:t>𝑎𝑢𝑥</m:t>
                          </m:r>
                        </m:sub>
                      </m:sSub>
                    </m:oMath>
                  </m:oMathPara>
                </a14:m>
                <a:endParaRPr lang="fr-CH" sz="900" dirty="0"/>
              </a:p>
            </p:txBody>
          </p:sp>
        </mc:Choice>
        <mc:Fallback>
          <p:sp>
            <p:nvSpPr>
              <p:cNvPr id="422" name="ZoneTexte 421">
                <a:extLst>
                  <a:ext uri="{FF2B5EF4-FFF2-40B4-BE49-F238E27FC236}">
                    <a16:creationId xmlns:a16="http://schemas.microsoft.com/office/drawing/2014/main" id="{E0FB839F-986F-4184-8556-ED05AABE17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72800" y="3283031"/>
                <a:ext cx="448521" cy="230832"/>
              </a:xfrm>
              <a:prstGeom prst="rect">
                <a:avLst/>
              </a:prstGeom>
              <a:blipFill>
                <a:blip r:embed="rId5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4" name="ZoneTexte 423">
                <a:extLst>
                  <a:ext uri="{FF2B5EF4-FFF2-40B4-BE49-F238E27FC236}">
                    <a16:creationId xmlns:a16="http://schemas.microsoft.com/office/drawing/2014/main" id="{A49E7F2E-3332-42EA-B3DB-78999B2E6005}"/>
                  </a:ext>
                </a:extLst>
              </p:cNvPr>
              <p:cNvSpPr txBox="1"/>
              <p:nvPr/>
            </p:nvSpPr>
            <p:spPr>
              <a:xfrm>
                <a:off x="6421298" y="3852642"/>
                <a:ext cx="135101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H" sz="9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H" sz="90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fr-CH" sz="90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fr-CH" sz="900" dirty="0"/>
              </a:p>
            </p:txBody>
          </p:sp>
        </mc:Choice>
        <mc:Fallback xmlns="">
          <p:sp>
            <p:nvSpPr>
              <p:cNvPr id="424" name="ZoneTexte 423">
                <a:extLst>
                  <a:ext uri="{FF2B5EF4-FFF2-40B4-BE49-F238E27FC236}">
                    <a16:creationId xmlns:a16="http://schemas.microsoft.com/office/drawing/2014/main" id="{A49E7F2E-3332-42EA-B3DB-78999B2E60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1298" y="3852642"/>
                <a:ext cx="135101" cy="138499"/>
              </a:xfrm>
              <a:prstGeom prst="rect">
                <a:avLst/>
              </a:prstGeom>
              <a:blipFill>
                <a:blip r:embed="rId7"/>
                <a:stretch>
                  <a:fillRect l="-21739" r="-4348" b="-17391"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5" name="ZoneTexte 424">
                <a:extLst>
                  <a:ext uri="{FF2B5EF4-FFF2-40B4-BE49-F238E27FC236}">
                    <a16:creationId xmlns:a16="http://schemas.microsoft.com/office/drawing/2014/main" id="{D88F208E-F23D-4B78-BDC4-4AD03FB3484C}"/>
                  </a:ext>
                </a:extLst>
              </p:cNvPr>
              <p:cNvSpPr txBox="1"/>
              <p:nvPr/>
            </p:nvSpPr>
            <p:spPr>
              <a:xfrm>
                <a:off x="5694779" y="4599214"/>
                <a:ext cx="135101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H" sz="9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H" sz="90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fr-CH" sz="90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fr-CH" sz="900" dirty="0"/>
              </a:p>
            </p:txBody>
          </p:sp>
        </mc:Choice>
        <mc:Fallback xmlns="">
          <p:sp>
            <p:nvSpPr>
              <p:cNvPr id="425" name="ZoneTexte 424">
                <a:extLst>
                  <a:ext uri="{FF2B5EF4-FFF2-40B4-BE49-F238E27FC236}">
                    <a16:creationId xmlns:a16="http://schemas.microsoft.com/office/drawing/2014/main" id="{D88F208E-F23D-4B78-BDC4-4AD03FB348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4779" y="4599214"/>
                <a:ext cx="135101" cy="138499"/>
              </a:xfrm>
              <a:prstGeom prst="rect">
                <a:avLst/>
              </a:prstGeom>
              <a:blipFill>
                <a:blip r:embed="rId7"/>
                <a:stretch>
                  <a:fillRect l="-22727" r="-9091" b="-17391"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6" name="ZoneTexte 425">
                <a:extLst>
                  <a:ext uri="{FF2B5EF4-FFF2-40B4-BE49-F238E27FC236}">
                    <a16:creationId xmlns:a16="http://schemas.microsoft.com/office/drawing/2014/main" id="{14BB2235-F186-4D2E-8A85-4659D3011689}"/>
                  </a:ext>
                </a:extLst>
              </p:cNvPr>
              <p:cNvSpPr txBox="1"/>
              <p:nvPr/>
            </p:nvSpPr>
            <p:spPr>
              <a:xfrm>
                <a:off x="7748342" y="4174934"/>
                <a:ext cx="325409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H" sz="9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H" sz="9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GB" sz="9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fr-CH" sz="900" dirty="0"/>
              </a:p>
            </p:txBody>
          </p:sp>
        </mc:Choice>
        <mc:Fallback xmlns="">
          <p:sp>
            <p:nvSpPr>
              <p:cNvPr id="426" name="ZoneTexte 425">
                <a:extLst>
                  <a:ext uri="{FF2B5EF4-FFF2-40B4-BE49-F238E27FC236}">
                    <a16:creationId xmlns:a16="http://schemas.microsoft.com/office/drawing/2014/main" id="{14BB2235-F186-4D2E-8A85-4659D30116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8342" y="4174934"/>
                <a:ext cx="325409" cy="2308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7" name="ZoneTexte 426">
                <a:extLst>
                  <a:ext uri="{FF2B5EF4-FFF2-40B4-BE49-F238E27FC236}">
                    <a16:creationId xmlns:a16="http://schemas.microsoft.com/office/drawing/2014/main" id="{CD5CE85B-6464-4EFF-8129-E3A5C3056EEA}"/>
                  </a:ext>
                </a:extLst>
              </p:cNvPr>
              <p:cNvSpPr txBox="1"/>
              <p:nvPr/>
            </p:nvSpPr>
            <p:spPr>
              <a:xfrm>
                <a:off x="7720804" y="5139603"/>
                <a:ext cx="325409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H" sz="9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H" sz="9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GB" sz="9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fr-CH" sz="900" dirty="0"/>
              </a:p>
            </p:txBody>
          </p:sp>
        </mc:Choice>
        <mc:Fallback xmlns="">
          <p:sp>
            <p:nvSpPr>
              <p:cNvPr id="427" name="ZoneTexte 426">
                <a:extLst>
                  <a:ext uri="{FF2B5EF4-FFF2-40B4-BE49-F238E27FC236}">
                    <a16:creationId xmlns:a16="http://schemas.microsoft.com/office/drawing/2014/main" id="{CD5CE85B-6464-4EFF-8129-E3A5C3056E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0804" y="5139603"/>
                <a:ext cx="325409" cy="230832"/>
              </a:xfrm>
              <a:prstGeom prst="rect">
                <a:avLst/>
              </a:prstGeom>
              <a:blipFill>
                <a:blip r:embed="rId3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8" name="ZoneTexte 427">
                <a:extLst>
                  <a:ext uri="{FF2B5EF4-FFF2-40B4-BE49-F238E27FC236}">
                    <a16:creationId xmlns:a16="http://schemas.microsoft.com/office/drawing/2014/main" id="{A33AEB33-B0C3-46C9-9CE0-DA131891869F}"/>
                  </a:ext>
                </a:extLst>
              </p:cNvPr>
              <p:cNvSpPr txBox="1"/>
              <p:nvPr/>
            </p:nvSpPr>
            <p:spPr>
              <a:xfrm>
                <a:off x="6353449" y="4770238"/>
                <a:ext cx="341760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H" sz="9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H" sz="9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fr-CH" sz="9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fr-CH" sz="900" dirty="0"/>
              </a:p>
            </p:txBody>
          </p:sp>
        </mc:Choice>
        <mc:Fallback xmlns="">
          <p:sp>
            <p:nvSpPr>
              <p:cNvPr id="428" name="ZoneTexte 427">
                <a:extLst>
                  <a:ext uri="{FF2B5EF4-FFF2-40B4-BE49-F238E27FC236}">
                    <a16:creationId xmlns:a16="http://schemas.microsoft.com/office/drawing/2014/main" id="{A33AEB33-B0C3-46C9-9CE0-DA13189186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3449" y="4770238"/>
                <a:ext cx="341760" cy="230832"/>
              </a:xfrm>
              <a:prstGeom prst="rect">
                <a:avLst/>
              </a:prstGeom>
              <a:blipFill>
                <a:blip r:embed="rId2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9" name="TextBox 352">
            <a:extLst>
              <a:ext uri="{FF2B5EF4-FFF2-40B4-BE49-F238E27FC236}">
                <a16:creationId xmlns:a16="http://schemas.microsoft.com/office/drawing/2014/main" id="{39D4BA93-1826-4360-B16A-B585F81D3EA8}"/>
              </a:ext>
            </a:extLst>
          </p:cNvPr>
          <p:cNvSpPr txBox="1"/>
          <p:nvPr/>
        </p:nvSpPr>
        <p:spPr>
          <a:xfrm>
            <a:off x="6053675" y="4587416"/>
            <a:ext cx="201632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tx2"/>
                </a:solidFill>
              </a:rPr>
              <a:t>0</a:t>
            </a:r>
            <a:endParaRPr lang="en-GB" sz="900" dirty="0">
              <a:solidFill>
                <a:schemeClr val="tx2"/>
              </a:solidFill>
            </a:endParaRPr>
          </a:p>
        </p:txBody>
      </p:sp>
      <p:cxnSp>
        <p:nvCxnSpPr>
          <p:cNvPr id="430" name="Connecteur droit avec flèche 429">
            <a:extLst>
              <a:ext uri="{FF2B5EF4-FFF2-40B4-BE49-F238E27FC236}">
                <a16:creationId xmlns:a16="http://schemas.microsoft.com/office/drawing/2014/main" id="{1D3F8F78-B56D-4219-A01B-B22B61F89C88}"/>
              </a:ext>
            </a:extLst>
          </p:cNvPr>
          <p:cNvCxnSpPr>
            <a:cxnSpLocks/>
          </p:cNvCxnSpPr>
          <p:nvPr/>
        </p:nvCxnSpPr>
        <p:spPr>
          <a:xfrm>
            <a:off x="6053675" y="4615812"/>
            <a:ext cx="2991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1" name="TextBox 352">
            <a:extLst>
              <a:ext uri="{FF2B5EF4-FFF2-40B4-BE49-F238E27FC236}">
                <a16:creationId xmlns:a16="http://schemas.microsoft.com/office/drawing/2014/main" id="{A22F5A75-3631-4683-A2F6-32763CAA0EAC}"/>
              </a:ext>
            </a:extLst>
          </p:cNvPr>
          <p:cNvSpPr txBox="1"/>
          <p:nvPr/>
        </p:nvSpPr>
        <p:spPr>
          <a:xfrm>
            <a:off x="6682764" y="4590928"/>
            <a:ext cx="201632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tx2"/>
                </a:solidFill>
              </a:rPr>
              <a:t>1</a:t>
            </a:r>
            <a:endParaRPr lang="en-GB" sz="900" dirty="0">
              <a:solidFill>
                <a:schemeClr val="tx2"/>
              </a:solidFill>
            </a:endParaRPr>
          </a:p>
        </p:txBody>
      </p:sp>
      <p:cxnSp>
        <p:nvCxnSpPr>
          <p:cNvPr id="432" name="Connecteur droit avec flèche 431">
            <a:extLst>
              <a:ext uri="{FF2B5EF4-FFF2-40B4-BE49-F238E27FC236}">
                <a16:creationId xmlns:a16="http://schemas.microsoft.com/office/drawing/2014/main" id="{5E95D2A4-D0D9-4742-AA39-D188332C8FE0}"/>
              </a:ext>
            </a:extLst>
          </p:cNvPr>
          <p:cNvCxnSpPr>
            <a:cxnSpLocks/>
          </p:cNvCxnSpPr>
          <p:nvPr/>
        </p:nvCxnSpPr>
        <p:spPr>
          <a:xfrm>
            <a:off x="6682764" y="4619324"/>
            <a:ext cx="2991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3" name="TextBox 352">
            <a:extLst>
              <a:ext uri="{FF2B5EF4-FFF2-40B4-BE49-F238E27FC236}">
                <a16:creationId xmlns:a16="http://schemas.microsoft.com/office/drawing/2014/main" id="{E77B722B-7E23-4CA6-B2F7-D80B5385BE81}"/>
              </a:ext>
            </a:extLst>
          </p:cNvPr>
          <p:cNvSpPr txBox="1"/>
          <p:nvPr/>
        </p:nvSpPr>
        <p:spPr>
          <a:xfrm>
            <a:off x="7323215" y="4590928"/>
            <a:ext cx="201632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tx2"/>
                </a:solidFill>
              </a:rPr>
              <a:t>2</a:t>
            </a:r>
            <a:endParaRPr lang="en-GB" sz="900" dirty="0">
              <a:solidFill>
                <a:schemeClr val="tx2"/>
              </a:solidFill>
            </a:endParaRPr>
          </a:p>
        </p:txBody>
      </p:sp>
      <p:cxnSp>
        <p:nvCxnSpPr>
          <p:cNvPr id="434" name="Connecteur droit avec flèche 433">
            <a:extLst>
              <a:ext uri="{FF2B5EF4-FFF2-40B4-BE49-F238E27FC236}">
                <a16:creationId xmlns:a16="http://schemas.microsoft.com/office/drawing/2014/main" id="{B97E3C81-0847-463B-A066-311E8A153C04}"/>
              </a:ext>
            </a:extLst>
          </p:cNvPr>
          <p:cNvCxnSpPr>
            <a:cxnSpLocks/>
          </p:cNvCxnSpPr>
          <p:nvPr/>
        </p:nvCxnSpPr>
        <p:spPr>
          <a:xfrm>
            <a:off x="7323215" y="4619324"/>
            <a:ext cx="2991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5" name="TextBox 355">
            <a:extLst>
              <a:ext uri="{FF2B5EF4-FFF2-40B4-BE49-F238E27FC236}">
                <a16:creationId xmlns:a16="http://schemas.microsoft.com/office/drawing/2014/main" id="{0069E080-F490-42E2-A0D7-711F8EBCCE53}"/>
              </a:ext>
            </a:extLst>
          </p:cNvPr>
          <p:cNvSpPr txBox="1"/>
          <p:nvPr/>
        </p:nvSpPr>
        <p:spPr>
          <a:xfrm>
            <a:off x="6392338" y="4323027"/>
            <a:ext cx="2289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tx2"/>
                </a:solidFill>
              </a:rPr>
              <a:t>0</a:t>
            </a:r>
            <a:endParaRPr lang="en-GB" sz="900" dirty="0">
              <a:solidFill>
                <a:schemeClr val="tx2"/>
              </a:solidFill>
            </a:endParaRPr>
          </a:p>
        </p:txBody>
      </p:sp>
      <p:sp>
        <p:nvSpPr>
          <p:cNvPr id="436" name="TextBox 355">
            <a:extLst>
              <a:ext uri="{FF2B5EF4-FFF2-40B4-BE49-F238E27FC236}">
                <a16:creationId xmlns:a16="http://schemas.microsoft.com/office/drawing/2014/main" id="{42CCA994-D2C8-4CD8-92DF-DDCAA368EDBD}"/>
              </a:ext>
            </a:extLst>
          </p:cNvPr>
          <p:cNvSpPr txBox="1"/>
          <p:nvPr/>
        </p:nvSpPr>
        <p:spPr>
          <a:xfrm>
            <a:off x="7032610" y="4328350"/>
            <a:ext cx="2289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tx2"/>
                </a:solidFill>
              </a:rPr>
              <a:t>1</a:t>
            </a:r>
            <a:endParaRPr lang="en-GB" sz="900" dirty="0">
              <a:solidFill>
                <a:schemeClr val="tx2"/>
              </a:solidFill>
            </a:endParaRPr>
          </a:p>
        </p:txBody>
      </p:sp>
      <p:sp>
        <p:nvSpPr>
          <p:cNvPr id="437" name="TextBox 355">
            <a:extLst>
              <a:ext uri="{FF2B5EF4-FFF2-40B4-BE49-F238E27FC236}">
                <a16:creationId xmlns:a16="http://schemas.microsoft.com/office/drawing/2014/main" id="{8EEFF9ED-8239-46AD-8EA3-505B98819D09}"/>
              </a:ext>
            </a:extLst>
          </p:cNvPr>
          <p:cNvSpPr txBox="1"/>
          <p:nvPr/>
        </p:nvSpPr>
        <p:spPr>
          <a:xfrm>
            <a:off x="7650021" y="4470179"/>
            <a:ext cx="2289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tx2"/>
                </a:solidFill>
              </a:rPr>
              <a:t>2</a:t>
            </a:r>
            <a:endParaRPr lang="en-GB" sz="900" dirty="0">
              <a:solidFill>
                <a:schemeClr val="tx2"/>
              </a:solidFill>
            </a:endParaRPr>
          </a:p>
        </p:txBody>
      </p:sp>
      <p:sp>
        <p:nvSpPr>
          <p:cNvPr id="441" name="Ellipse 440">
            <a:extLst>
              <a:ext uri="{FF2B5EF4-FFF2-40B4-BE49-F238E27FC236}">
                <a16:creationId xmlns:a16="http://schemas.microsoft.com/office/drawing/2014/main" id="{7A2A6B8E-BA3D-444C-AAFD-47AF12268186}"/>
              </a:ext>
            </a:extLst>
          </p:cNvPr>
          <p:cNvSpPr/>
          <p:nvPr/>
        </p:nvSpPr>
        <p:spPr>
          <a:xfrm>
            <a:off x="9371557" y="4832126"/>
            <a:ext cx="135101" cy="142858"/>
          </a:xfrm>
          <a:prstGeom prst="ellipse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440" name="ZoneTexte 439">
            <a:extLst>
              <a:ext uri="{FF2B5EF4-FFF2-40B4-BE49-F238E27FC236}">
                <a16:creationId xmlns:a16="http://schemas.microsoft.com/office/drawing/2014/main" id="{9C545AAB-4E7D-4D8B-95BF-DADEA0352314}"/>
              </a:ext>
            </a:extLst>
          </p:cNvPr>
          <p:cNvSpPr txBox="1"/>
          <p:nvPr/>
        </p:nvSpPr>
        <p:spPr>
          <a:xfrm>
            <a:off x="9290292" y="4787408"/>
            <a:ext cx="30328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900" dirty="0"/>
              <a:t>- +</a:t>
            </a:r>
          </a:p>
        </p:txBody>
      </p:sp>
      <p:sp>
        <p:nvSpPr>
          <p:cNvPr id="442" name="Ellipse 441">
            <a:extLst>
              <a:ext uri="{FF2B5EF4-FFF2-40B4-BE49-F238E27FC236}">
                <a16:creationId xmlns:a16="http://schemas.microsoft.com/office/drawing/2014/main" id="{0413EE93-2069-4178-82E0-7ADCA6B66FD0}"/>
              </a:ext>
            </a:extLst>
          </p:cNvPr>
          <p:cNvSpPr/>
          <p:nvPr/>
        </p:nvSpPr>
        <p:spPr>
          <a:xfrm>
            <a:off x="10835961" y="4832126"/>
            <a:ext cx="135101" cy="142858"/>
          </a:xfrm>
          <a:prstGeom prst="ellipse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443" name="ZoneTexte 442">
            <a:extLst>
              <a:ext uri="{FF2B5EF4-FFF2-40B4-BE49-F238E27FC236}">
                <a16:creationId xmlns:a16="http://schemas.microsoft.com/office/drawing/2014/main" id="{C8D86E2B-5A2D-4674-AB88-F4D7AB46191C}"/>
              </a:ext>
            </a:extLst>
          </p:cNvPr>
          <p:cNvSpPr txBox="1"/>
          <p:nvPr/>
        </p:nvSpPr>
        <p:spPr>
          <a:xfrm>
            <a:off x="10752311" y="4787408"/>
            <a:ext cx="30328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900" dirty="0"/>
              <a:t>+ -</a:t>
            </a:r>
          </a:p>
        </p:txBody>
      </p:sp>
      <p:sp>
        <p:nvSpPr>
          <p:cNvPr id="444" name="TextBox 348">
            <a:extLst>
              <a:ext uri="{FF2B5EF4-FFF2-40B4-BE49-F238E27FC236}">
                <a16:creationId xmlns:a16="http://schemas.microsoft.com/office/drawing/2014/main" id="{649F4C13-DB16-41F5-972A-A8366694679B}"/>
              </a:ext>
            </a:extLst>
          </p:cNvPr>
          <p:cNvSpPr txBox="1"/>
          <p:nvPr/>
        </p:nvSpPr>
        <p:spPr>
          <a:xfrm>
            <a:off x="10007635" y="4735666"/>
            <a:ext cx="236562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7030A0"/>
                </a:solidFill>
              </a:rPr>
              <a:t>0</a:t>
            </a:r>
            <a:endParaRPr lang="en-GB" sz="900" dirty="0">
              <a:solidFill>
                <a:srgbClr val="7030A0"/>
              </a:solidFill>
            </a:endParaRPr>
          </a:p>
        </p:txBody>
      </p:sp>
      <p:sp>
        <p:nvSpPr>
          <p:cNvPr id="447" name="TextBox 352">
            <a:extLst>
              <a:ext uri="{FF2B5EF4-FFF2-40B4-BE49-F238E27FC236}">
                <a16:creationId xmlns:a16="http://schemas.microsoft.com/office/drawing/2014/main" id="{EA25B9D9-7AA3-4335-8297-23450ADBCC1A}"/>
              </a:ext>
            </a:extLst>
          </p:cNvPr>
          <p:cNvSpPr txBox="1"/>
          <p:nvPr/>
        </p:nvSpPr>
        <p:spPr>
          <a:xfrm>
            <a:off x="9736538" y="4985900"/>
            <a:ext cx="201632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7030A0"/>
                </a:solidFill>
              </a:rPr>
              <a:t>0</a:t>
            </a:r>
            <a:endParaRPr lang="en-GB" sz="900" dirty="0">
              <a:solidFill>
                <a:srgbClr val="7030A0"/>
              </a:solidFill>
            </a:endParaRPr>
          </a:p>
        </p:txBody>
      </p:sp>
      <p:cxnSp>
        <p:nvCxnSpPr>
          <p:cNvPr id="448" name="Connecteur droit avec flèche 447">
            <a:extLst>
              <a:ext uri="{FF2B5EF4-FFF2-40B4-BE49-F238E27FC236}">
                <a16:creationId xmlns:a16="http://schemas.microsoft.com/office/drawing/2014/main" id="{741F5541-03A4-493B-9E31-898133485EB9}"/>
              </a:ext>
            </a:extLst>
          </p:cNvPr>
          <p:cNvCxnSpPr>
            <a:cxnSpLocks/>
          </p:cNvCxnSpPr>
          <p:nvPr/>
        </p:nvCxnSpPr>
        <p:spPr>
          <a:xfrm>
            <a:off x="9736538" y="5014296"/>
            <a:ext cx="2991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9" name="TextBox 352">
            <a:extLst>
              <a:ext uri="{FF2B5EF4-FFF2-40B4-BE49-F238E27FC236}">
                <a16:creationId xmlns:a16="http://schemas.microsoft.com/office/drawing/2014/main" id="{3DEDE05D-885A-487A-8477-25CE3247398C}"/>
              </a:ext>
            </a:extLst>
          </p:cNvPr>
          <p:cNvSpPr txBox="1"/>
          <p:nvPr/>
        </p:nvSpPr>
        <p:spPr>
          <a:xfrm>
            <a:off x="10368373" y="4988092"/>
            <a:ext cx="201632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7030A0"/>
                </a:solidFill>
              </a:rPr>
              <a:t>1</a:t>
            </a:r>
            <a:endParaRPr lang="en-GB" sz="900" dirty="0">
              <a:solidFill>
                <a:srgbClr val="7030A0"/>
              </a:solidFill>
            </a:endParaRPr>
          </a:p>
        </p:txBody>
      </p:sp>
      <p:cxnSp>
        <p:nvCxnSpPr>
          <p:cNvPr id="450" name="Connecteur droit avec flèche 449">
            <a:extLst>
              <a:ext uri="{FF2B5EF4-FFF2-40B4-BE49-F238E27FC236}">
                <a16:creationId xmlns:a16="http://schemas.microsoft.com/office/drawing/2014/main" id="{3D82E205-61D9-4DF2-A8FD-E223A03768C8}"/>
              </a:ext>
            </a:extLst>
          </p:cNvPr>
          <p:cNvCxnSpPr>
            <a:cxnSpLocks/>
          </p:cNvCxnSpPr>
          <p:nvPr/>
        </p:nvCxnSpPr>
        <p:spPr>
          <a:xfrm flipH="1">
            <a:off x="10321951" y="5007368"/>
            <a:ext cx="3079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1" name="ZoneTexte 450">
                <a:extLst>
                  <a:ext uri="{FF2B5EF4-FFF2-40B4-BE49-F238E27FC236}">
                    <a16:creationId xmlns:a16="http://schemas.microsoft.com/office/drawing/2014/main" id="{A741F3B6-EB14-4948-90B3-2C9B3AB94BE4}"/>
                  </a:ext>
                </a:extLst>
              </p:cNvPr>
              <p:cNvSpPr txBox="1"/>
              <p:nvPr/>
            </p:nvSpPr>
            <p:spPr>
              <a:xfrm>
                <a:off x="9405163" y="4981982"/>
                <a:ext cx="135101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H" sz="9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H" sz="90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fr-CH" sz="90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fr-CH" sz="900" dirty="0"/>
              </a:p>
            </p:txBody>
          </p:sp>
        </mc:Choice>
        <mc:Fallback xmlns="">
          <p:sp>
            <p:nvSpPr>
              <p:cNvPr id="451" name="ZoneTexte 450">
                <a:extLst>
                  <a:ext uri="{FF2B5EF4-FFF2-40B4-BE49-F238E27FC236}">
                    <a16:creationId xmlns:a16="http://schemas.microsoft.com/office/drawing/2014/main" id="{A741F3B6-EB14-4948-90B3-2C9B3AB94B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5163" y="4981982"/>
                <a:ext cx="135101" cy="138499"/>
              </a:xfrm>
              <a:prstGeom prst="rect">
                <a:avLst/>
              </a:prstGeom>
              <a:blipFill>
                <a:blip r:embed="rId7"/>
                <a:stretch>
                  <a:fillRect l="-22727" r="-9091" b="-17391"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2" name="ZoneTexte 451">
                <a:extLst>
                  <a:ext uri="{FF2B5EF4-FFF2-40B4-BE49-F238E27FC236}">
                    <a16:creationId xmlns:a16="http://schemas.microsoft.com/office/drawing/2014/main" id="{11EF36E2-499B-4876-B466-2F18437CA3C2}"/>
                  </a:ext>
                </a:extLst>
              </p:cNvPr>
              <p:cNvSpPr txBox="1"/>
              <p:nvPr/>
            </p:nvSpPr>
            <p:spPr>
              <a:xfrm>
                <a:off x="10843880" y="4977767"/>
                <a:ext cx="230384" cy="1491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H" sz="9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H" sz="90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GB" sz="9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sz="9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sz="900" b="0" i="1" smtClean="0">
                              <a:latin typeface="Cambria Math" panose="02040503050406030204" pitchFamily="18" charset="0"/>
                            </a:rPr>
                            <m:t>𝑠𝑝</m:t>
                          </m:r>
                        </m:sub>
                      </m:sSub>
                    </m:oMath>
                  </m:oMathPara>
                </a14:m>
                <a:endParaRPr lang="fr-CH" sz="900" dirty="0"/>
              </a:p>
            </p:txBody>
          </p:sp>
        </mc:Choice>
        <mc:Fallback xmlns="">
          <p:sp>
            <p:nvSpPr>
              <p:cNvPr id="452" name="ZoneTexte 451">
                <a:extLst>
                  <a:ext uri="{FF2B5EF4-FFF2-40B4-BE49-F238E27FC236}">
                    <a16:creationId xmlns:a16="http://schemas.microsoft.com/office/drawing/2014/main" id="{11EF36E2-499B-4876-B466-2F18437CA3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43880" y="4977767"/>
                <a:ext cx="230384" cy="149143"/>
              </a:xfrm>
              <a:prstGeom prst="rect">
                <a:avLst/>
              </a:prstGeom>
              <a:blipFill>
                <a:blip r:embed="rId9"/>
                <a:stretch>
                  <a:fillRect l="-13158" r="-7895" b="-25000"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3" name="ZoneTexte 452">
                <a:extLst>
                  <a:ext uri="{FF2B5EF4-FFF2-40B4-BE49-F238E27FC236}">
                    <a16:creationId xmlns:a16="http://schemas.microsoft.com/office/drawing/2014/main" id="{E1B46844-27AF-4DDD-B1DF-9D4D46139BA7}"/>
                  </a:ext>
                </a:extLst>
              </p:cNvPr>
              <p:cNvSpPr txBox="1"/>
              <p:nvPr/>
            </p:nvSpPr>
            <p:spPr>
              <a:xfrm>
                <a:off x="4423330" y="5596002"/>
                <a:ext cx="136191" cy="1497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H" sz="9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H" sz="90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GB" sz="9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</m:oMath>
                  </m:oMathPara>
                </a14:m>
                <a:endParaRPr lang="fr-CH" sz="900" dirty="0"/>
              </a:p>
            </p:txBody>
          </p:sp>
        </mc:Choice>
        <mc:Fallback xmlns="">
          <p:sp>
            <p:nvSpPr>
              <p:cNvPr id="453" name="ZoneTexte 452">
                <a:extLst>
                  <a:ext uri="{FF2B5EF4-FFF2-40B4-BE49-F238E27FC236}">
                    <a16:creationId xmlns:a16="http://schemas.microsoft.com/office/drawing/2014/main" id="{E1B46844-27AF-4DDD-B1DF-9D4D46139B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3330" y="5596002"/>
                <a:ext cx="136191" cy="149721"/>
              </a:xfrm>
              <a:prstGeom prst="rect">
                <a:avLst/>
              </a:prstGeom>
              <a:blipFill>
                <a:blip r:embed="rId10"/>
                <a:stretch>
                  <a:fillRect l="-22727" r="-4545" b="-20000"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5" name="ZoneTexte 454">
            <a:extLst>
              <a:ext uri="{FF2B5EF4-FFF2-40B4-BE49-F238E27FC236}">
                <a16:creationId xmlns:a16="http://schemas.microsoft.com/office/drawing/2014/main" id="{E456C01F-4D50-4F8A-A05D-EE1474CFA2BA}"/>
              </a:ext>
            </a:extLst>
          </p:cNvPr>
          <p:cNvSpPr txBox="1"/>
          <p:nvPr/>
        </p:nvSpPr>
        <p:spPr>
          <a:xfrm>
            <a:off x="4342359" y="5384788"/>
            <a:ext cx="30328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900" dirty="0"/>
              <a:t>- +</a:t>
            </a:r>
          </a:p>
        </p:txBody>
      </p:sp>
      <p:sp>
        <p:nvSpPr>
          <p:cNvPr id="456" name="TextBox 352">
            <a:extLst>
              <a:ext uri="{FF2B5EF4-FFF2-40B4-BE49-F238E27FC236}">
                <a16:creationId xmlns:a16="http://schemas.microsoft.com/office/drawing/2014/main" id="{33B4790F-61FC-4450-AA13-7E67ECA58E91}"/>
              </a:ext>
            </a:extLst>
          </p:cNvPr>
          <p:cNvSpPr txBox="1"/>
          <p:nvPr/>
        </p:nvSpPr>
        <p:spPr>
          <a:xfrm>
            <a:off x="4784771" y="5583015"/>
            <a:ext cx="201632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accent1"/>
                </a:solidFill>
              </a:rPr>
              <a:t>0</a:t>
            </a:r>
            <a:endParaRPr lang="en-GB" sz="900" dirty="0">
              <a:solidFill>
                <a:schemeClr val="accent1"/>
              </a:solidFill>
            </a:endParaRPr>
          </a:p>
        </p:txBody>
      </p:sp>
      <p:cxnSp>
        <p:nvCxnSpPr>
          <p:cNvPr id="457" name="Connecteur droit avec flèche 456">
            <a:extLst>
              <a:ext uri="{FF2B5EF4-FFF2-40B4-BE49-F238E27FC236}">
                <a16:creationId xmlns:a16="http://schemas.microsoft.com/office/drawing/2014/main" id="{236D3870-7CFD-4978-942E-3646492A3E2C}"/>
              </a:ext>
            </a:extLst>
          </p:cNvPr>
          <p:cNvCxnSpPr>
            <a:cxnSpLocks/>
          </p:cNvCxnSpPr>
          <p:nvPr/>
        </p:nvCxnSpPr>
        <p:spPr>
          <a:xfrm>
            <a:off x="4784771" y="5611411"/>
            <a:ext cx="2991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2" name="TextBox 352">
            <a:extLst>
              <a:ext uri="{FF2B5EF4-FFF2-40B4-BE49-F238E27FC236}">
                <a16:creationId xmlns:a16="http://schemas.microsoft.com/office/drawing/2014/main" id="{680A9426-377A-4A1B-82B1-76D44103A54D}"/>
              </a:ext>
            </a:extLst>
          </p:cNvPr>
          <p:cNvSpPr txBox="1"/>
          <p:nvPr/>
        </p:nvSpPr>
        <p:spPr>
          <a:xfrm>
            <a:off x="5408421" y="5590466"/>
            <a:ext cx="201632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accent1"/>
                </a:solidFill>
              </a:rPr>
              <a:t>1</a:t>
            </a:r>
            <a:endParaRPr lang="en-GB" sz="900" dirty="0">
              <a:solidFill>
                <a:schemeClr val="accent1"/>
              </a:solidFill>
            </a:endParaRPr>
          </a:p>
        </p:txBody>
      </p:sp>
      <p:cxnSp>
        <p:nvCxnSpPr>
          <p:cNvPr id="463" name="Connecteur droit avec flèche 462">
            <a:extLst>
              <a:ext uri="{FF2B5EF4-FFF2-40B4-BE49-F238E27FC236}">
                <a16:creationId xmlns:a16="http://schemas.microsoft.com/office/drawing/2014/main" id="{6E862422-55C6-44E4-834F-BF3BFB31FE08}"/>
              </a:ext>
            </a:extLst>
          </p:cNvPr>
          <p:cNvCxnSpPr>
            <a:cxnSpLocks/>
          </p:cNvCxnSpPr>
          <p:nvPr/>
        </p:nvCxnSpPr>
        <p:spPr>
          <a:xfrm>
            <a:off x="5408421" y="5618862"/>
            <a:ext cx="2991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4" name="TextBox 352">
            <a:extLst>
              <a:ext uri="{FF2B5EF4-FFF2-40B4-BE49-F238E27FC236}">
                <a16:creationId xmlns:a16="http://schemas.microsoft.com/office/drawing/2014/main" id="{1C2B0C79-B94A-4B1F-82FE-0A079A1B6084}"/>
              </a:ext>
            </a:extLst>
          </p:cNvPr>
          <p:cNvSpPr txBox="1"/>
          <p:nvPr/>
        </p:nvSpPr>
        <p:spPr>
          <a:xfrm>
            <a:off x="6077257" y="5590466"/>
            <a:ext cx="201632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accent1"/>
                </a:solidFill>
              </a:rPr>
              <a:t>2</a:t>
            </a:r>
            <a:endParaRPr lang="en-GB" sz="900" dirty="0">
              <a:solidFill>
                <a:schemeClr val="accent1"/>
              </a:solidFill>
            </a:endParaRPr>
          </a:p>
        </p:txBody>
      </p:sp>
      <p:cxnSp>
        <p:nvCxnSpPr>
          <p:cNvPr id="465" name="Connecteur droit avec flèche 464">
            <a:extLst>
              <a:ext uri="{FF2B5EF4-FFF2-40B4-BE49-F238E27FC236}">
                <a16:creationId xmlns:a16="http://schemas.microsoft.com/office/drawing/2014/main" id="{BB57ED96-E5B0-4069-BF93-7069B16317A7}"/>
              </a:ext>
            </a:extLst>
          </p:cNvPr>
          <p:cNvCxnSpPr>
            <a:cxnSpLocks/>
          </p:cNvCxnSpPr>
          <p:nvPr/>
        </p:nvCxnSpPr>
        <p:spPr>
          <a:xfrm>
            <a:off x="6077257" y="5618862"/>
            <a:ext cx="2991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6" name="TextBox 352">
            <a:extLst>
              <a:ext uri="{FF2B5EF4-FFF2-40B4-BE49-F238E27FC236}">
                <a16:creationId xmlns:a16="http://schemas.microsoft.com/office/drawing/2014/main" id="{2494954B-0B1F-4A15-8DD2-83648042D938}"/>
              </a:ext>
            </a:extLst>
          </p:cNvPr>
          <p:cNvSpPr txBox="1"/>
          <p:nvPr/>
        </p:nvSpPr>
        <p:spPr>
          <a:xfrm>
            <a:off x="6718588" y="5599676"/>
            <a:ext cx="201632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accent1"/>
                </a:solidFill>
              </a:rPr>
              <a:t>3</a:t>
            </a:r>
            <a:endParaRPr lang="en-GB" sz="900" dirty="0">
              <a:solidFill>
                <a:schemeClr val="accent1"/>
              </a:solidFill>
            </a:endParaRPr>
          </a:p>
        </p:txBody>
      </p:sp>
      <p:cxnSp>
        <p:nvCxnSpPr>
          <p:cNvPr id="467" name="Connecteur droit avec flèche 466">
            <a:extLst>
              <a:ext uri="{FF2B5EF4-FFF2-40B4-BE49-F238E27FC236}">
                <a16:creationId xmlns:a16="http://schemas.microsoft.com/office/drawing/2014/main" id="{AF035B8E-0118-4A03-91F0-09FA86F1DA1A}"/>
              </a:ext>
            </a:extLst>
          </p:cNvPr>
          <p:cNvCxnSpPr>
            <a:cxnSpLocks/>
          </p:cNvCxnSpPr>
          <p:nvPr/>
        </p:nvCxnSpPr>
        <p:spPr>
          <a:xfrm>
            <a:off x="6718588" y="5628072"/>
            <a:ext cx="2991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8" name="TextBox 352">
            <a:extLst>
              <a:ext uri="{FF2B5EF4-FFF2-40B4-BE49-F238E27FC236}">
                <a16:creationId xmlns:a16="http://schemas.microsoft.com/office/drawing/2014/main" id="{14B18EFA-07B7-45B2-A4C7-4FE1667EA8ED}"/>
              </a:ext>
            </a:extLst>
          </p:cNvPr>
          <p:cNvSpPr txBox="1"/>
          <p:nvPr/>
        </p:nvSpPr>
        <p:spPr>
          <a:xfrm>
            <a:off x="7346785" y="5592664"/>
            <a:ext cx="201632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accent1"/>
                </a:solidFill>
              </a:rPr>
              <a:t>4</a:t>
            </a:r>
            <a:endParaRPr lang="en-GB" sz="900" dirty="0">
              <a:solidFill>
                <a:schemeClr val="accent1"/>
              </a:solidFill>
            </a:endParaRPr>
          </a:p>
        </p:txBody>
      </p:sp>
      <p:cxnSp>
        <p:nvCxnSpPr>
          <p:cNvPr id="469" name="Connecteur droit avec flèche 468">
            <a:extLst>
              <a:ext uri="{FF2B5EF4-FFF2-40B4-BE49-F238E27FC236}">
                <a16:creationId xmlns:a16="http://schemas.microsoft.com/office/drawing/2014/main" id="{F49108B9-31E0-4B31-81D7-028DE5602E29}"/>
              </a:ext>
            </a:extLst>
          </p:cNvPr>
          <p:cNvCxnSpPr>
            <a:cxnSpLocks/>
          </p:cNvCxnSpPr>
          <p:nvPr/>
        </p:nvCxnSpPr>
        <p:spPr>
          <a:xfrm>
            <a:off x="7346785" y="5621060"/>
            <a:ext cx="2991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4" name="TextBox 355">
            <a:extLst>
              <a:ext uri="{FF2B5EF4-FFF2-40B4-BE49-F238E27FC236}">
                <a16:creationId xmlns:a16="http://schemas.microsoft.com/office/drawing/2014/main" id="{8DF041BE-1E28-4F98-B978-96896D06181E}"/>
              </a:ext>
            </a:extLst>
          </p:cNvPr>
          <p:cNvSpPr txBox="1"/>
          <p:nvPr/>
        </p:nvSpPr>
        <p:spPr>
          <a:xfrm>
            <a:off x="5120506" y="5332438"/>
            <a:ext cx="2289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accent1"/>
                </a:solidFill>
              </a:rPr>
              <a:t>0</a:t>
            </a:r>
            <a:endParaRPr lang="en-GB" sz="900" dirty="0">
              <a:solidFill>
                <a:schemeClr val="accent1"/>
              </a:solidFill>
            </a:endParaRPr>
          </a:p>
        </p:txBody>
      </p:sp>
      <p:sp>
        <p:nvSpPr>
          <p:cNvPr id="475" name="TextBox 355">
            <a:extLst>
              <a:ext uri="{FF2B5EF4-FFF2-40B4-BE49-F238E27FC236}">
                <a16:creationId xmlns:a16="http://schemas.microsoft.com/office/drawing/2014/main" id="{824D40A7-84F6-4C9E-9DC1-14572BE8F6EA}"/>
              </a:ext>
            </a:extLst>
          </p:cNvPr>
          <p:cNvSpPr txBox="1"/>
          <p:nvPr/>
        </p:nvSpPr>
        <p:spPr>
          <a:xfrm>
            <a:off x="5765364" y="5332988"/>
            <a:ext cx="2289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476" name="TextBox 355">
            <a:extLst>
              <a:ext uri="{FF2B5EF4-FFF2-40B4-BE49-F238E27FC236}">
                <a16:creationId xmlns:a16="http://schemas.microsoft.com/office/drawing/2014/main" id="{DA851E8A-533D-48F7-8F0B-EFC43DC37771}"/>
              </a:ext>
            </a:extLst>
          </p:cNvPr>
          <p:cNvSpPr txBox="1"/>
          <p:nvPr/>
        </p:nvSpPr>
        <p:spPr>
          <a:xfrm>
            <a:off x="6394127" y="5330972"/>
            <a:ext cx="2289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>
                <a:solidFill>
                  <a:schemeClr val="accent1"/>
                </a:solidFill>
              </a:rPr>
              <a:t>2</a:t>
            </a:r>
          </a:p>
        </p:txBody>
      </p:sp>
      <p:sp>
        <p:nvSpPr>
          <p:cNvPr id="477" name="TextBox 355">
            <a:extLst>
              <a:ext uri="{FF2B5EF4-FFF2-40B4-BE49-F238E27FC236}">
                <a16:creationId xmlns:a16="http://schemas.microsoft.com/office/drawing/2014/main" id="{304EE6BF-48F7-469B-8A80-BFD4EF40476E}"/>
              </a:ext>
            </a:extLst>
          </p:cNvPr>
          <p:cNvSpPr txBox="1"/>
          <p:nvPr/>
        </p:nvSpPr>
        <p:spPr>
          <a:xfrm>
            <a:off x="7014861" y="5327988"/>
            <a:ext cx="2289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accent1"/>
                </a:solidFill>
              </a:rPr>
              <a:t>3</a:t>
            </a:r>
            <a:endParaRPr lang="en-GB" sz="900" dirty="0">
              <a:solidFill>
                <a:schemeClr val="accent1"/>
              </a:solidFill>
            </a:endParaRPr>
          </a:p>
        </p:txBody>
      </p:sp>
      <p:sp>
        <p:nvSpPr>
          <p:cNvPr id="478" name="TextBox 355">
            <a:extLst>
              <a:ext uri="{FF2B5EF4-FFF2-40B4-BE49-F238E27FC236}">
                <a16:creationId xmlns:a16="http://schemas.microsoft.com/office/drawing/2014/main" id="{AE7A8A2F-3047-47DD-B1AB-D5E0D736BAFC}"/>
              </a:ext>
            </a:extLst>
          </p:cNvPr>
          <p:cNvSpPr txBox="1"/>
          <p:nvPr/>
        </p:nvSpPr>
        <p:spPr>
          <a:xfrm>
            <a:off x="7649317" y="5461325"/>
            <a:ext cx="2289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accent1"/>
                </a:solidFill>
              </a:rPr>
              <a:t>4</a:t>
            </a:r>
            <a:endParaRPr lang="en-GB" sz="900" dirty="0">
              <a:solidFill>
                <a:schemeClr val="accent1"/>
              </a:solidFill>
            </a:endParaRPr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9A681450-53D9-4ED4-910D-5354A398C363}"/>
              </a:ext>
            </a:extLst>
          </p:cNvPr>
          <p:cNvGrpSpPr/>
          <p:nvPr/>
        </p:nvGrpSpPr>
        <p:grpSpPr>
          <a:xfrm>
            <a:off x="2967090" y="2712583"/>
            <a:ext cx="3672414" cy="654714"/>
            <a:chOff x="2967090" y="1630338"/>
            <a:chExt cx="3672414" cy="654714"/>
          </a:xfrm>
        </p:grpSpPr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6E2E56C4-A353-4BF4-B917-550DF56E72B1}"/>
                </a:ext>
              </a:extLst>
            </p:cNvPr>
            <p:cNvCxnSpPr>
              <a:cxnSpLocks/>
            </p:cNvCxnSpPr>
            <p:nvPr/>
          </p:nvCxnSpPr>
          <p:spPr>
            <a:xfrm>
              <a:off x="3856960" y="1960440"/>
              <a:ext cx="265316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6AF3473B-91D2-4674-BC19-A7EA2ABD3E70}"/>
                </a:ext>
              </a:extLst>
            </p:cNvPr>
            <p:cNvCxnSpPr>
              <a:cxnSpLocks/>
            </p:cNvCxnSpPr>
            <p:nvPr/>
          </p:nvCxnSpPr>
          <p:spPr>
            <a:xfrm>
              <a:off x="3015744" y="1954950"/>
              <a:ext cx="475954" cy="5490"/>
            </a:xfrm>
            <a:prstGeom prst="line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AC410CC-5B39-4AE2-9F41-24812A9936D1}"/>
                </a:ext>
              </a:extLst>
            </p:cNvPr>
            <p:cNvSpPr/>
            <p:nvPr/>
          </p:nvSpPr>
          <p:spPr>
            <a:xfrm>
              <a:off x="3491698" y="1901433"/>
              <a:ext cx="369965" cy="118015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sz="90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1E0BC67-A56E-42E9-964C-BFFDCD956773}"/>
                </a:ext>
              </a:extLst>
            </p:cNvPr>
            <p:cNvSpPr/>
            <p:nvPr/>
          </p:nvSpPr>
          <p:spPr>
            <a:xfrm>
              <a:off x="4126979" y="1901433"/>
              <a:ext cx="369965" cy="118015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sz="90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11F6008-072E-49D0-80DD-98663A52C876}"/>
                </a:ext>
              </a:extLst>
            </p:cNvPr>
            <p:cNvSpPr/>
            <p:nvPr/>
          </p:nvSpPr>
          <p:spPr>
            <a:xfrm>
              <a:off x="4762259" y="1901433"/>
              <a:ext cx="369965" cy="118015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sz="900"/>
            </a:p>
          </p:txBody>
        </p:sp>
        <p:cxnSp>
          <p:nvCxnSpPr>
            <p:cNvPr id="3" name="Connecteur droit 2">
              <a:extLst>
                <a:ext uri="{FF2B5EF4-FFF2-40B4-BE49-F238E27FC236}">
                  <a16:creationId xmlns:a16="http://schemas.microsoft.com/office/drawing/2014/main" id="{7BBD2D53-486A-4A9E-9564-3F1744BE4015}"/>
                </a:ext>
              </a:extLst>
            </p:cNvPr>
            <p:cNvCxnSpPr>
              <a:cxnSpLocks/>
              <a:stCxn id="5" idx="3"/>
              <a:endCxn id="18" idx="1"/>
            </p:cNvCxnSpPr>
            <p:nvPr/>
          </p:nvCxnSpPr>
          <p:spPr>
            <a:xfrm>
              <a:off x="4496944" y="1960440"/>
              <a:ext cx="265315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Groupe 38">
              <a:extLst>
                <a:ext uri="{FF2B5EF4-FFF2-40B4-BE49-F238E27FC236}">
                  <a16:creationId xmlns:a16="http://schemas.microsoft.com/office/drawing/2014/main" id="{317BB582-1C2F-40FF-9E2C-944553366FCE}"/>
                </a:ext>
              </a:extLst>
            </p:cNvPr>
            <p:cNvGrpSpPr/>
            <p:nvPr/>
          </p:nvGrpSpPr>
          <p:grpSpPr>
            <a:xfrm>
              <a:off x="2967090" y="1884961"/>
              <a:ext cx="48912" cy="139978"/>
              <a:chOff x="1538662" y="1143263"/>
              <a:chExt cx="73531" cy="223624"/>
            </a:xfrm>
            <a:noFill/>
          </p:grpSpPr>
          <p:cxnSp>
            <p:nvCxnSpPr>
              <p:cNvPr id="11" name="Connecteur droit 10">
                <a:extLst>
                  <a:ext uri="{FF2B5EF4-FFF2-40B4-BE49-F238E27FC236}">
                    <a16:creationId xmlns:a16="http://schemas.microsoft.com/office/drawing/2014/main" id="{CCEC16F8-16FB-4316-87A6-DDFB776BE52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12193" y="1143263"/>
                <a:ext cx="0" cy="223624"/>
              </a:xfrm>
              <a:prstGeom prst="line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Connecteur droit 13">
                <a:extLst>
                  <a:ext uri="{FF2B5EF4-FFF2-40B4-BE49-F238E27FC236}">
                    <a16:creationId xmlns:a16="http://schemas.microsoft.com/office/drawing/2014/main" id="{267E2C4F-39FC-4003-A584-1A652C25104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187124"/>
                <a:ext cx="67873" cy="68396"/>
              </a:xfrm>
              <a:prstGeom prst="line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necteur droit 35">
                <a:extLst>
                  <a:ext uri="{FF2B5EF4-FFF2-40B4-BE49-F238E27FC236}">
                    <a16:creationId xmlns:a16="http://schemas.microsoft.com/office/drawing/2014/main" id="{97958F85-0422-4F46-84CA-96C60288656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41491" y="1238421"/>
                <a:ext cx="67873" cy="68396"/>
              </a:xfrm>
              <a:prstGeom prst="line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Connecteur droit 37">
                <a:extLst>
                  <a:ext uri="{FF2B5EF4-FFF2-40B4-BE49-F238E27FC236}">
                    <a16:creationId xmlns:a16="http://schemas.microsoft.com/office/drawing/2014/main" id="{9DA7ED93-1F90-439C-A202-35E4C5E4C59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294328"/>
                <a:ext cx="67873" cy="68396"/>
              </a:xfrm>
              <a:prstGeom prst="line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" name="Connecteur droit 16">
              <a:extLst>
                <a:ext uri="{FF2B5EF4-FFF2-40B4-BE49-F238E27FC236}">
                  <a16:creationId xmlns:a16="http://schemas.microsoft.com/office/drawing/2014/main" id="{B4AB54E3-3430-4824-8A98-7A02630369BC}"/>
                </a:ext>
              </a:extLst>
            </p:cNvPr>
            <p:cNvCxnSpPr>
              <a:cxnSpLocks/>
            </p:cNvCxnSpPr>
            <p:nvPr/>
          </p:nvCxnSpPr>
          <p:spPr>
            <a:xfrm>
              <a:off x="3994317" y="1960440"/>
              <a:ext cx="1" cy="279455"/>
            </a:xfrm>
            <a:prstGeom prst="line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4F14625C-7F21-4CDD-AC13-4E49D2731C0B}"/>
                </a:ext>
              </a:extLst>
            </p:cNvPr>
            <p:cNvSpPr/>
            <p:nvPr/>
          </p:nvSpPr>
          <p:spPr>
            <a:xfrm>
              <a:off x="3927991" y="2054288"/>
              <a:ext cx="132654" cy="114573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sz="900"/>
            </a:p>
          </p:txBody>
        </p:sp>
        <p:grpSp>
          <p:nvGrpSpPr>
            <p:cNvPr id="40" name="Groupe 39">
              <a:extLst>
                <a:ext uri="{FF2B5EF4-FFF2-40B4-BE49-F238E27FC236}">
                  <a16:creationId xmlns:a16="http://schemas.microsoft.com/office/drawing/2014/main" id="{1CAE558A-0918-4FDC-825B-98BAF64A1391}"/>
                </a:ext>
              </a:extLst>
            </p:cNvPr>
            <p:cNvGrpSpPr/>
            <p:nvPr/>
          </p:nvGrpSpPr>
          <p:grpSpPr>
            <a:xfrm rot="16200000">
              <a:off x="3971974" y="2188335"/>
              <a:ext cx="44687" cy="148747"/>
              <a:chOff x="1538662" y="1143263"/>
              <a:chExt cx="73531" cy="223624"/>
            </a:xfrm>
            <a:noFill/>
          </p:grpSpPr>
          <p:cxnSp>
            <p:nvCxnSpPr>
              <p:cNvPr id="41" name="Connecteur droit 40">
                <a:extLst>
                  <a:ext uri="{FF2B5EF4-FFF2-40B4-BE49-F238E27FC236}">
                    <a16:creationId xmlns:a16="http://schemas.microsoft.com/office/drawing/2014/main" id="{2FB328FA-9FE9-429C-B4D3-69D9321A74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12193" y="1143263"/>
                <a:ext cx="0" cy="223624"/>
              </a:xfrm>
              <a:prstGeom prst="line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Connecteur droit 41">
                <a:extLst>
                  <a:ext uri="{FF2B5EF4-FFF2-40B4-BE49-F238E27FC236}">
                    <a16:creationId xmlns:a16="http://schemas.microsoft.com/office/drawing/2014/main" id="{E513B7C4-824E-4324-8BE5-3DC8D0C213B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187124"/>
                <a:ext cx="67873" cy="68396"/>
              </a:xfrm>
              <a:prstGeom prst="line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Connecteur droit 42">
                <a:extLst>
                  <a:ext uri="{FF2B5EF4-FFF2-40B4-BE49-F238E27FC236}">
                    <a16:creationId xmlns:a16="http://schemas.microsoft.com/office/drawing/2014/main" id="{2A5B0A68-5ADF-4230-A31A-E60FDB29CC2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41491" y="1238421"/>
                <a:ext cx="67873" cy="68396"/>
              </a:xfrm>
              <a:prstGeom prst="line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necteur droit 43">
                <a:extLst>
                  <a:ext uri="{FF2B5EF4-FFF2-40B4-BE49-F238E27FC236}">
                    <a16:creationId xmlns:a16="http://schemas.microsoft.com/office/drawing/2014/main" id="{1A871BE7-3E2B-4312-826A-978086C7FC3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294328"/>
                <a:ext cx="67873" cy="68396"/>
              </a:xfrm>
              <a:prstGeom prst="line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0" name="Groupe 49">
              <a:extLst>
                <a:ext uri="{FF2B5EF4-FFF2-40B4-BE49-F238E27FC236}">
                  <a16:creationId xmlns:a16="http://schemas.microsoft.com/office/drawing/2014/main" id="{086CE36E-CBE6-492C-80A9-622A7EE97BAC}"/>
                </a:ext>
              </a:extLst>
            </p:cNvPr>
            <p:cNvGrpSpPr/>
            <p:nvPr/>
          </p:nvGrpSpPr>
          <p:grpSpPr>
            <a:xfrm>
              <a:off x="4564560" y="1962060"/>
              <a:ext cx="148753" cy="319463"/>
              <a:chOff x="7018098" y="1530389"/>
              <a:chExt cx="223625" cy="510363"/>
            </a:xfrm>
            <a:noFill/>
          </p:grpSpPr>
          <p:cxnSp>
            <p:nvCxnSpPr>
              <p:cNvPr id="10" name="Connecteur droit 9">
                <a:extLst>
                  <a:ext uri="{FF2B5EF4-FFF2-40B4-BE49-F238E27FC236}">
                    <a16:creationId xmlns:a16="http://schemas.microsoft.com/office/drawing/2014/main" id="{1214A210-E9F9-4FF2-8757-0FE580564883}"/>
                  </a:ext>
                </a:extLst>
              </p:cNvPr>
              <p:cNvCxnSpPr/>
              <p:nvPr/>
            </p:nvCxnSpPr>
            <p:spPr>
              <a:xfrm>
                <a:off x="7124778" y="1530389"/>
                <a:ext cx="0" cy="183037"/>
              </a:xfrm>
              <a:prstGeom prst="line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Connecteur droit 15">
                <a:extLst>
                  <a:ext uri="{FF2B5EF4-FFF2-40B4-BE49-F238E27FC236}">
                    <a16:creationId xmlns:a16="http://schemas.microsoft.com/office/drawing/2014/main" id="{396E32FD-E768-426E-A2E4-486C13431399}"/>
                  </a:ext>
                </a:extLst>
              </p:cNvPr>
              <p:cNvCxnSpPr/>
              <p:nvPr/>
            </p:nvCxnSpPr>
            <p:spPr>
              <a:xfrm>
                <a:off x="7018098" y="1713426"/>
                <a:ext cx="213360" cy="0"/>
              </a:xfrm>
              <a:prstGeom prst="line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Connecteur droit 24">
                <a:extLst>
                  <a:ext uri="{FF2B5EF4-FFF2-40B4-BE49-F238E27FC236}">
                    <a16:creationId xmlns:a16="http://schemas.microsoft.com/office/drawing/2014/main" id="{F3AABCDE-D29C-4B0C-9947-D85BF463B2B2}"/>
                  </a:ext>
                </a:extLst>
              </p:cNvPr>
              <p:cNvCxnSpPr/>
              <p:nvPr/>
            </p:nvCxnSpPr>
            <p:spPr>
              <a:xfrm>
                <a:off x="7018098" y="1785650"/>
                <a:ext cx="213360" cy="0"/>
              </a:xfrm>
              <a:prstGeom prst="line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Connecteur droit 25">
                <a:extLst>
                  <a:ext uri="{FF2B5EF4-FFF2-40B4-BE49-F238E27FC236}">
                    <a16:creationId xmlns:a16="http://schemas.microsoft.com/office/drawing/2014/main" id="{5A387BA4-73F0-4F20-92FA-8BA56168749E}"/>
                  </a:ext>
                </a:extLst>
              </p:cNvPr>
              <p:cNvCxnSpPr/>
              <p:nvPr/>
            </p:nvCxnSpPr>
            <p:spPr>
              <a:xfrm>
                <a:off x="7124778" y="1784184"/>
                <a:ext cx="0" cy="183037"/>
              </a:xfrm>
              <a:prstGeom prst="line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5" name="Groupe 44">
                <a:extLst>
                  <a:ext uri="{FF2B5EF4-FFF2-40B4-BE49-F238E27FC236}">
                    <a16:creationId xmlns:a16="http://schemas.microsoft.com/office/drawing/2014/main" id="{ABA45327-C988-4BDF-9726-C077D34E5E56}"/>
                  </a:ext>
                </a:extLst>
              </p:cNvPr>
              <p:cNvGrpSpPr/>
              <p:nvPr/>
            </p:nvGrpSpPr>
            <p:grpSpPr>
              <a:xfrm rot="16200000">
                <a:off x="7093145" y="1892175"/>
                <a:ext cx="73531" cy="223624"/>
                <a:chOff x="1538662" y="1143263"/>
                <a:chExt cx="73531" cy="223624"/>
              </a:xfrm>
              <a:grpFill/>
            </p:grpSpPr>
            <p:cxnSp>
              <p:nvCxnSpPr>
                <p:cNvPr id="46" name="Connecteur droit 45">
                  <a:extLst>
                    <a:ext uri="{FF2B5EF4-FFF2-40B4-BE49-F238E27FC236}">
                      <a16:creationId xmlns:a16="http://schemas.microsoft.com/office/drawing/2014/main" id="{D9571725-8590-42CA-8BEF-B8081D88E72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12193" y="1143263"/>
                  <a:ext cx="0" cy="223624"/>
                </a:xfrm>
                <a:prstGeom prst="line">
                  <a:avLst/>
                </a:prstGeom>
                <a:grpFill/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Connecteur droit 46">
                  <a:extLst>
                    <a:ext uri="{FF2B5EF4-FFF2-40B4-BE49-F238E27FC236}">
                      <a16:creationId xmlns:a16="http://schemas.microsoft.com/office/drawing/2014/main" id="{CC5F7697-CCA8-4E68-901A-2AF559BE77D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187124"/>
                  <a:ext cx="67873" cy="68396"/>
                </a:xfrm>
                <a:prstGeom prst="line">
                  <a:avLst/>
                </a:prstGeom>
                <a:grpFill/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Connecteur droit 47">
                  <a:extLst>
                    <a:ext uri="{FF2B5EF4-FFF2-40B4-BE49-F238E27FC236}">
                      <a16:creationId xmlns:a16="http://schemas.microsoft.com/office/drawing/2014/main" id="{1F48F9C8-169B-40F5-9340-A2BB1F48C1F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41491" y="1238421"/>
                  <a:ext cx="67873" cy="68396"/>
                </a:xfrm>
                <a:prstGeom prst="line">
                  <a:avLst/>
                </a:prstGeom>
                <a:grpFill/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Connecteur droit 48">
                  <a:extLst>
                    <a:ext uri="{FF2B5EF4-FFF2-40B4-BE49-F238E27FC236}">
                      <a16:creationId xmlns:a16="http://schemas.microsoft.com/office/drawing/2014/main" id="{5FEB0B28-80B6-4E3C-94D7-1BDFDC76E63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294328"/>
                  <a:ext cx="67873" cy="68396"/>
                </a:xfrm>
                <a:prstGeom prst="line">
                  <a:avLst/>
                </a:prstGeom>
                <a:grpFill/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53" name="Connecteur droit 52">
              <a:extLst>
                <a:ext uri="{FF2B5EF4-FFF2-40B4-BE49-F238E27FC236}">
                  <a16:creationId xmlns:a16="http://schemas.microsoft.com/office/drawing/2014/main" id="{23253522-FC80-4708-ABFE-E23545620FDB}"/>
                </a:ext>
              </a:extLst>
            </p:cNvPr>
            <p:cNvCxnSpPr>
              <a:cxnSpLocks/>
              <a:stCxn id="18" idx="3"/>
            </p:cNvCxnSpPr>
            <p:nvPr/>
          </p:nvCxnSpPr>
          <p:spPr>
            <a:xfrm flipV="1">
              <a:off x="5132224" y="1957835"/>
              <a:ext cx="262910" cy="2606"/>
            </a:xfrm>
            <a:prstGeom prst="line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F27F332F-E744-408C-908D-B81FB334870E}"/>
                </a:ext>
              </a:extLst>
            </p:cNvPr>
            <p:cNvSpPr/>
            <p:nvPr/>
          </p:nvSpPr>
          <p:spPr>
            <a:xfrm>
              <a:off x="5395134" y="1906925"/>
              <a:ext cx="369965" cy="118015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sz="900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F47FD7F2-8F55-4EA4-9542-9E05D67B117F}"/>
                </a:ext>
              </a:extLst>
            </p:cNvPr>
            <p:cNvSpPr/>
            <p:nvPr/>
          </p:nvSpPr>
          <p:spPr>
            <a:xfrm>
              <a:off x="6030414" y="1906925"/>
              <a:ext cx="369965" cy="118015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sz="900" dirty="0"/>
            </a:p>
          </p:txBody>
        </p:sp>
        <p:cxnSp>
          <p:nvCxnSpPr>
            <p:cNvPr id="60" name="Connecteur droit 59">
              <a:extLst>
                <a:ext uri="{FF2B5EF4-FFF2-40B4-BE49-F238E27FC236}">
                  <a16:creationId xmlns:a16="http://schemas.microsoft.com/office/drawing/2014/main" id="{C86D1B2C-14C6-4F1F-BC37-3B3CEF9FC993}"/>
                </a:ext>
              </a:extLst>
            </p:cNvPr>
            <p:cNvCxnSpPr>
              <a:cxnSpLocks/>
            </p:cNvCxnSpPr>
            <p:nvPr/>
          </p:nvCxnSpPr>
          <p:spPr>
            <a:xfrm>
              <a:off x="5765098" y="1955229"/>
              <a:ext cx="265315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1" name="Groupe 60">
              <a:extLst>
                <a:ext uri="{FF2B5EF4-FFF2-40B4-BE49-F238E27FC236}">
                  <a16:creationId xmlns:a16="http://schemas.microsoft.com/office/drawing/2014/main" id="{8CBDE9C1-C2DC-4C48-AE31-26F32B94CE4D}"/>
                </a:ext>
              </a:extLst>
            </p:cNvPr>
            <p:cNvGrpSpPr/>
            <p:nvPr/>
          </p:nvGrpSpPr>
          <p:grpSpPr>
            <a:xfrm>
              <a:off x="5817458" y="1955229"/>
              <a:ext cx="148753" cy="319463"/>
              <a:chOff x="7018098" y="1530389"/>
              <a:chExt cx="223625" cy="510363"/>
            </a:xfrm>
            <a:noFill/>
          </p:grpSpPr>
          <p:cxnSp>
            <p:nvCxnSpPr>
              <p:cNvPr id="62" name="Connecteur droit 61">
                <a:extLst>
                  <a:ext uri="{FF2B5EF4-FFF2-40B4-BE49-F238E27FC236}">
                    <a16:creationId xmlns:a16="http://schemas.microsoft.com/office/drawing/2014/main" id="{78AC588B-04DE-4AE1-AB0C-B77D8AD2151A}"/>
                  </a:ext>
                </a:extLst>
              </p:cNvPr>
              <p:cNvCxnSpPr/>
              <p:nvPr/>
            </p:nvCxnSpPr>
            <p:spPr>
              <a:xfrm>
                <a:off x="7124778" y="1530389"/>
                <a:ext cx="0" cy="183037"/>
              </a:xfrm>
              <a:prstGeom prst="line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Connecteur droit 62">
                <a:extLst>
                  <a:ext uri="{FF2B5EF4-FFF2-40B4-BE49-F238E27FC236}">
                    <a16:creationId xmlns:a16="http://schemas.microsoft.com/office/drawing/2014/main" id="{790A3057-7F45-42E9-882A-9C2B25EC1FE1}"/>
                  </a:ext>
                </a:extLst>
              </p:cNvPr>
              <p:cNvCxnSpPr/>
              <p:nvPr/>
            </p:nvCxnSpPr>
            <p:spPr>
              <a:xfrm>
                <a:off x="7018098" y="1713426"/>
                <a:ext cx="213360" cy="0"/>
              </a:xfrm>
              <a:prstGeom prst="line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Connecteur droit 63">
                <a:extLst>
                  <a:ext uri="{FF2B5EF4-FFF2-40B4-BE49-F238E27FC236}">
                    <a16:creationId xmlns:a16="http://schemas.microsoft.com/office/drawing/2014/main" id="{133A17A7-4CB5-4661-B467-AD3A6448188E}"/>
                  </a:ext>
                </a:extLst>
              </p:cNvPr>
              <p:cNvCxnSpPr/>
              <p:nvPr/>
            </p:nvCxnSpPr>
            <p:spPr>
              <a:xfrm>
                <a:off x="7018098" y="1785650"/>
                <a:ext cx="213360" cy="0"/>
              </a:xfrm>
              <a:prstGeom prst="line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275FEE00-F771-4D96-A659-5619E75EB4F7}"/>
                  </a:ext>
                </a:extLst>
              </p:cNvPr>
              <p:cNvCxnSpPr/>
              <p:nvPr/>
            </p:nvCxnSpPr>
            <p:spPr>
              <a:xfrm>
                <a:off x="7124778" y="1784184"/>
                <a:ext cx="0" cy="183037"/>
              </a:xfrm>
              <a:prstGeom prst="line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6" name="Groupe 65">
                <a:extLst>
                  <a:ext uri="{FF2B5EF4-FFF2-40B4-BE49-F238E27FC236}">
                    <a16:creationId xmlns:a16="http://schemas.microsoft.com/office/drawing/2014/main" id="{D3A073F2-7626-4D5E-9720-EAF1A6A7755F}"/>
                  </a:ext>
                </a:extLst>
              </p:cNvPr>
              <p:cNvGrpSpPr/>
              <p:nvPr/>
            </p:nvGrpSpPr>
            <p:grpSpPr>
              <a:xfrm rot="16200000">
                <a:off x="7093145" y="1892175"/>
                <a:ext cx="73531" cy="223624"/>
                <a:chOff x="1538662" y="1143263"/>
                <a:chExt cx="73531" cy="223624"/>
              </a:xfrm>
              <a:grpFill/>
            </p:grpSpPr>
            <p:cxnSp>
              <p:nvCxnSpPr>
                <p:cNvPr id="67" name="Connecteur droit 66">
                  <a:extLst>
                    <a:ext uri="{FF2B5EF4-FFF2-40B4-BE49-F238E27FC236}">
                      <a16:creationId xmlns:a16="http://schemas.microsoft.com/office/drawing/2014/main" id="{2F1E09F4-7109-45B0-947B-1A9090DF555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12193" y="1143263"/>
                  <a:ext cx="0" cy="223624"/>
                </a:xfrm>
                <a:prstGeom prst="line">
                  <a:avLst/>
                </a:prstGeom>
                <a:grpFill/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Connecteur droit 67">
                  <a:extLst>
                    <a:ext uri="{FF2B5EF4-FFF2-40B4-BE49-F238E27FC236}">
                      <a16:creationId xmlns:a16="http://schemas.microsoft.com/office/drawing/2014/main" id="{723BF97C-4E99-4280-AD4C-5F27D40EFC3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187124"/>
                  <a:ext cx="67873" cy="68396"/>
                </a:xfrm>
                <a:prstGeom prst="line">
                  <a:avLst/>
                </a:prstGeom>
                <a:grpFill/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Connecteur droit 68">
                  <a:extLst>
                    <a:ext uri="{FF2B5EF4-FFF2-40B4-BE49-F238E27FC236}">
                      <a16:creationId xmlns:a16="http://schemas.microsoft.com/office/drawing/2014/main" id="{34860F7B-597C-47C1-AE20-43318E3E142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41491" y="1238421"/>
                  <a:ext cx="67873" cy="68396"/>
                </a:xfrm>
                <a:prstGeom prst="line">
                  <a:avLst/>
                </a:prstGeom>
                <a:grpFill/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Connecteur droit 69">
                  <a:extLst>
                    <a:ext uri="{FF2B5EF4-FFF2-40B4-BE49-F238E27FC236}">
                      <a16:creationId xmlns:a16="http://schemas.microsoft.com/office/drawing/2014/main" id="{5A287040-0C69-421C-9BB3-133E3989FD2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294328"/>
                  <a:ext cx="67873" cy="68396"/>
                </a:xfrm>
                <a:prstGeom prst="line">
                  <a:avLst/>
                </a:prstGeom>
                <a:grpFill/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71" name="Connecteur droit 70">
              <a:extLst>
                <a:ext uri="{FF2B5EF4-FFF2-40B4-BE49-F238E27FC236}">
                  <a16:creationId xmlns:a16="http://schemas.microsoft.com/office/drawing/2014/main" id="{BF442CE0-46FD-4793-B887-55C1A4BA8BDB}"/>
                </a:ext>
              </a:extLst>
            </p:cNvPr>
            <p:cNvCxnSpPr>
              <a:cxnSpLocks/>
              <a:endCxn id="101" idx="6"/>
            </p:cNvCxnSpPr>
            <p:nvPr/>
          </p:nvCxnSpPr>
          <p:spPr>
            <a:xfrm flipV="1">
              <a:off x="6398493" y="1954950"/>
              <a:ext cx="136260" cy="2943"/>
            </a:xfrm>
            <a:prstGeom prst="line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Ellipse 97">
              <a:extLst>
                <a:ext uri="{FF2B5EF4-FFF2-40B4-BE49-F238E27FC236}">
                  <a16:creationId xmlns:a16="http://schemas.microsoft.com/office/drawing/2014/main" id="{1D0FE493-37CA-4BAC-83C7-2ECABC056025}"/>
                </a:ext>
              </a:extLst>
            </p:cNvPr>
            <p:cNvSpPr/>
            <p:nvPr/>
          </p:nvSpPr>
          <p:spPr>
            <a:xfrm>
              <a:off x="4620316" y="1947815"/>
              <a:ext cx="30412" cy="2861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sz="900"/>
            </a:p>
          </p:txBody>
        </p:sp>
        <p:sp>
          <p:nvSpPr>
            <p:cNvPr id="99" name="Ellipse 98">
              <a:extLst>
                <a:ext uri="{FF2B5EF4-FFF2-40B4-BE49-F238E27FC236}">
                  <a16:creationId xmlns:a16="http://schemas.microsoft.com/office/drawing/2014/main" id="{70CB30BB-B38C-459C-90DB-0933B742971E}"/>
                </a:ext>
              </a:extLst>
            </p:cNvPr>
            <p:cNvSpPr/>
            <p:nvPr/>
          </p:nvSpPr>
          <p:spPr>
            <a:xfrm>
              <a:off x="5248472" y="1946454"/>
              <a:ext cx="30412" cy="2861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sz="900"/>
            </a:p>
          </p:txBody>
        </p:sp>
        <p:sp>
          <p:nvSpPr>
            <p:cNvPr id="100" name="Ellipse 99">
              <a:extLst>
                <a:ext uri="{FF2B5EF4-FFF2-40B4-BE49-F238E27FC236}">
                  <a16:creationId xmlns:a16="http://schemas.microsoft.com/office/drawing/2014/main" id="{84AE8821-47E5-4DC9-BE4D-E01F7A30CAAF}"/>
                </a:ext>
              </a:extLst>
            </p:cNvPr>
            <p:cNvSpPr/>
            <p:nvPr/>
          </p:nvSpPr>
          <p:spPr>
            <a:xfrm>
              <a:off x="5873214" y="1941838"/>
              <a:ext cx="30412" cy="2861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sz="900"/>
            </a:p>
          </p:txBody>
        </p:sp>
        <p:sp>
          <p:nvSpPr>
            <p:cNvPr id="101" name="Ellipse 100">
              <a:extLst>
                <a:ext uri="{FF2B5EF4-FFF2-40B4-BE49-F238E27FC236}">
                  <a16:creationId xmlns:a16="http://schemas.microsoft.com/office/drawing/2014/main" id="{48A3C33C-6976-48A0-8339-9A81A5559528}"/>
                </a:ext>
              </a:extLst>
            </p:cNvPr>
            <p:cNvSpPr/>
            <p:nvPr/>
          </p:nvSpPr>
          <p:spPr>
            <a:xfrm>
              <a:off x="6504341" y="1940641"/>
              <a:ext cx="30412" cy="2861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sz="900"/>
            </a:p>
          </p:txBody>
        </p:sp>
        <p:grpSp>
          <p:nvGrpSpPr>
            <p:cNvPr id="112" name="Groupe 111">
              <a:extLst>
                <a:ext uri="{FF2B5EF4-FFF2-40B4-BE49-F238E27FC236}">
                  <a16:creationId xmlns:a16="http://schemas.microsoft.com/office/drawing/2014/main" id="{286DFC26-29CE-4DD3-AAAF-E27EBB4DE343}"/>
                </a:ext>
              </a:extLst>
            </p:cNvPr>
            <p:cNvGrpSpPr/>
            <p:nvPr/>
          </p:nvGrpSpPr>
          <p:grpSpPr>
            <a:xfrm>
              <a:off x="6444563" y="1630338"/>
              <a:ext cx="148747" cy="324612"/>
              <a:chOff x="7249709" y="320635"/>
              <a:chExt cx="223617" cy="518588"/>
            </a:xfrm>
            <a:noFill/>
          </p:grpSpPr>
          <p:cxnSp>
            <p:nvCxnSpPr>
              <p:cNvPr id="103" name="Connecteur droit 102">
                <a:extLst>
                  <a:ext uri="{FF2B5EF4-FFF2-40B4-BE49-F238E27FC236}">
                    <a16:creationId xmlns:a16="http://schemas.microsoft.com/office/drawing/2014/main" id="{02CB8BEA-5F7E-4566-9E79-D0DD4DAB3184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7361517" y="392775"/>
                <a:ext cx="1" cy="446448"/>
              </a:xfrm>
              <a:prstGeom prst="line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4" name="Ellipse 103">
                <a:extLst>
                  <a:ext uri="{FF2B5EF4-FFF2-40B4-BE49-F238E27FC236}">
                    <a16:creationId xmlns:a16="http://schemas.microsoft.com/office/drawing/2014/main" id="{76C45540-C396-45AB-928E-7DBDB88A2D5B}"/>
                  </a:ext>
                </a:extLst>
              </p:cNvPr>
              <p:cNvSpPr/>
              <p:nvPr/>
            </p:nvSpPr>
            <p:spPr>
              <a:xfrm rot="10800000">
                <a:off x="7261806" y="506257"/>
                <a:ext cx="199423" cy="183038"/>
              </a:xfrm>
              <a:prstGeom prst="ellipse">
                <a:avLst/>
              </a:prstGeom>
              <a:solidFill>
                <a:srgbClr val="FFFF00"/>
              </a:solidFill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sz="900" dirty="0"/>
              </a:p>
            </p:txBody>
          </p:sp>
          <p:grpSp>
            <p:nvGrpSpPr>
              <p:cNvPr id="105" name="Groupe 104">
                <a:extLst>
                  <a:ext uri="{FF2B5EF4-FFF2-40B4-BE49-F238E27FC236}">
                    <a16:creationId xmlns:a16="http://schemas.microsoft.com/office/drawing/2014/main" id="{28840FDD-40AF-4C0E-B973-53C8350CBD79}"/>
                  </a:ext>
                </a:extLst>
              </p:cNvPr>
              <p:cNvGrpSpPr/>
              <p:nvPr/>
            </p:nvGrpSpPr>
            <p:grpSpPr>
              <a:xfrm rot="5400000">
                <a:off x="7325822" y="244522"/>
                <a:ext cx="71391" cy="223617"/>
                <a:chOff x="1538662" y="1143263"/>
                <a:chExt cx="73531" cy="223624"/>
              </a:xfrm>
              <a:grpFill/>
            </p:grpSpPr>
            <p:cxnSp>
              <p:nvCxnSpPr>
                <p:cNvPr id="106" name="Connecteur droit 105">
                  <a:extLst>
                    <a:ext uri="{FF2B5EF4-FFF2-40B4-BE49-F238E27FC236}">
                      <a16:creationId xmlns:a16="http://schemas.microsoft.com/office/drawing/2014/main" id="{83A4C3D7-933D-40B8-8641-3EF2F8976E4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12193" y="1143263"/>
                  <a:ext cx="0" cy="223624"/>
                </a:xfrm>
                <a:prstGeom prst="line">
                  <a:avLst/>
                </a:prstGeom>
                <a:grpFill/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Connecteur droit 106">
                  <a:extLst>
                    <a:ext uri="{FF2B5EF4-FFF2-40B4-BE49-F238E27FC236}">
                      <a16:creationId xmlns:a16="http://schemas.microsoft.com/office/drawing/2014/main" id="{C7C336BE-FD82-49AE-A887-FCCAAB26E6E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187124"/>
                  <a:ext cx="67873" cy="68396"/>
                </a:xfrm>
                <a:prstGeom prst="line">
                  <a:avLst/>
                </a:prstGeom>
                <a:grpFill/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Connecteur droit 107">
                  <a:extLst>
                    <a:ext uri="{FF2B5EF4-FFF2-40B4-BE49-F238E27FC236}">
                      <a16:creationId xmlns:a16="http://schemas.microsoft.com/office/drawing/2014/main" id="{9AA66612-EB2D-4FC4-A5D2-7E3FBC0E36D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41491" y="1238421"/>
                  <a:ext cx="67873" cy="68396"/>
                </a:xfrm>
                <a:prstGeom prst="line">
                  <a:avLst/>
                </a:prstGeom>
                <a:grpFill/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Connecteur droit 108">
                  <a:extLst>
                    <a:ext uri="{FF2B5EF4-FFF2-40B4-BE49-F238E27FC236}">
                      <a16:creationId xmlns:a16="http://schemas.microsoft.com/office/drawing/2014/main" id="{989ED761-FBC2-4BF7-9945-02C6A055561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294328"/>
                  <a:ext cx="67873" cy="68396"/>
                </a:xfrm>
                <a:prstGeom prst="line">
                  <a:avLst/>
                </a:prstGeom>
                <a:grpFill/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349" name="TextBox 348">
              <a:extLst>
                <a:ext uri="{FF2B5EF4-FFF2-40B4-BE49-F238E27FC236}">
                  <a16:creationId xmlns:a16="http://schemas.microsoft.com/office/drawing/2014/main" id="{16BEC2F3-9ADE-436C-AD6A-7DC83CC66AF0}"/>
                </a:ext>
              </a:extLst>
            </p:cNvPr>
            <p:cNvSpPr txBox="1"/>
            <p:nvPr/>
          </p:nvSpPr>
          <p:spPr>
            <a:xfrm>
              <a:off x="6402942" y="1908974"/>
              <a:ext cx="236562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rgbClr val="FF0000"/>
                  </a:solidFill>
                </a:rPr>
                <a:t>4</a:t>
              </a:r>
              <a:endParaRPr lang="en-GB" sz="900" dirty="0">
                <a:solidFill>
                  <a:srgbClr val="FF0000"/>
                </a:solidFill>
              </a:endParaRPr>
            </a:p>
          </p:txBody>
        </p:sp>
        <p:sp>
          <p:nvSpPr>
            <p:cNvPr id="350" name="TextBox 349">
              <a:extLst>
                <a:ext uri="{FF2B5EF4-FFF2-40B4-BE49-F238E27FC236}">
                  <a16:creationId xmlns:a16="http://schemas.microsoft.com/office/drawing/2014/main" id="{42E6A00F-072A-4CD8-A4FE-0C7679B0831C}"/>
                </a:ext>
              </a:extLst>
            </p:cNvPr>
            <p:cNvSpPr txBox="1"/>
            <p:nvPr/>
          </p:nvSpPr>
          <p:spPr>
            <a:xfrm>
              <a:off x="4510632" y="1780261"/>
              <a:ext cx="269696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rgbClr val="FF0000"/>
                  </a:solidFill>
                </a:rPr>
                <a:t>1</a:t>
              </a:r>
              <a:endParaRPr lang="en-GB" sz="900" dirty="0">
                <a:solidFill>
                  <a:srgbClr val="FF0000"/>
                </a:solidFill>
              </a:endParaRPr>
            </a:p>
          </p:txBody>
        </p:sp>
        <p:sp>
          <p:nvSpPr>
            <p:cNvPr id="351" name="TextBox 350">
              <a:extLst>
                <a:ext uri="{FF2B5EF4-FFF2-40B4-BE49-F238E27FC236}">
                  <a16:creationId xmlns:a16="http://schemas.microsoft.com/office/drawing/2014/main" id="{99E556AF-281B-4333-B17F-4F0A3AC31ADB}"/>
                </a:ext>
              </a:extLst>
            </p:cNvPr>
            <p:cNvSpPr txBox="1"/>
            <p:nvPr/>
          </p:nvSpPr>
          <p:spPr>
            <a:xfrm>
              <a:off x="5775764" y="1760381"/>
              <a:ext cx="253908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rgbClr val="FF0000"/>
                  </a:solidFill>
                </a:rPr>
                <a:t>3</a:t>
              </a:r>
              <a:endParaRPr lang="en-GB" sz="900" dirty="0">
                <a:solidFill>
                  <a:srgbClr val="FF0000"/>
                </a:solidFill>
              </a:endParaRPr>
            </a:p>
          </p:txBody>
        </p:sp>
        <p:sp>
          <p:nvSpPr>
            <p:cNvPr id="352" name="TextBox 351">
              <a:extLst>
                <a:ext uri="{FF2B5EF4-FFF2-40B4-BE49-F238E27FC236}">
                  <a16:creationId xmlns:a16="http://schemas.microsoft.com/office/drawing/2014/main" id="{A26C19A3-8E6D-4248-BBB1-82FB45127C33}"/>
                </a:ext>
              </a:extLst>
            </p:cNvPr>
            <p:cNvSpPr txBox="1"/>
            <p:nvPr/>
          </p:nvSpPr>
          <p:spPr>
            <a:xfrm>
              <a:off x="5156885" y="1770758"/>
              <a:ext cx="212609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rgbClr val="FF0000"/>
                  </a:solidFill>
                </a:rPr>
                <a:t>2</a:t>
              </a:r>
              <a:endParaRPr lang="en-GB" sz="900" dirty="0">
                <a:solidFill>
                  <a:srgbClr val="FF0000"/>
                </a:solidFill>
              </a:endParaRPr>
            </a:p>
          </p:txBody>
        </p:sp>
        <p:sp>
          <p:nvSpPr>
            <p:cNvPr id="353" name="TextBox 352">
              <a:extLst>
                <a:ext uri="{FF2B5EF4-FFF2-40B4-BE49-F238E27FC236}">
                  <a16:creationId xmlns:a16="http://schemas.microsoft.com/office/drawing/2014/main" id="{1404C125-700F-4C48-9C7A-F97878523D62}"/>
                </a:ext>
              </a:extLst>
            </p:cNvPr>
            <p:cNvSpPr txBox="1"/>
            <p:nvPr/>
          </p:nvSpPr>
          <p:spPr>
            <a:xfrm>
              <a:off x="3872678" y="1768105"/>
              <a:ext cx="201632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rgbClr val="FF0000"/>
                  </a:solidFill>
                </a:rPr>
                <a:t>0</a:t>
              </a:r>
              <a:endParaRPr lang="en-GB" sz="900" dirty="0"/>
            </a:p>
          </p:txBody>
        </p:sp>
        <p:grpSp>
          <p:nvGrpSpPr>
            <p:cNvPr id="28" name="Groupe 27">
              <a:extLst>
                <a:ext uri="{FF2B5EF4-FFF2-40B4-BE49-F238E27FC236}">
                  <a16:creationId xmlns:a16="http://schemas.microsoft.com/office/drawing/2014/main" id="{23A6B8A0-5E6A-43B9-AC86-F82961E3E782}"/>
                </a:ext>
              </a:extLst>
            </p:cNvPr>
            <p:cNvGrpSpPr/>
            <p:nvPr/>
          </p:nvGrpSpPr>
          <p:grpSpPr>
            <a:xfrm>
              <a:off x="3541231" y="2031828"/>
              <a:ext cx="299102" cy="230832"/>
              <a:chOff x="3557858" y="2108261"/>
              <a:chExt cx="299102" cy="230832"/>
            </a:xfrm>
          </p:grpSpPr>
          <p:sp>
            <p:nvSpPr>
              <p:cNvPr id="368" name="TextBox 352">
                <a:extLst>
                  <a:ext uri="{FF2B5EF4-FFF2-40B4-BE49-F238E27FC236}">
                    <a16:creationId xmlns:a16="http://schemas.microsoft.com/office/drawing/2014/main" id="{C8348791-0EB8-46D5-8733-92CC964272A2}"/>
                  </a:ext>
                </a:extLst>
              </p:cNvPr>
              <p:cNvSpPr txBox="1"/>
              <p:nvPr/>
            </p:nvSpPr>
            <p:spPr>
              <a:xfrm>
                <a:off x="3557858" y="2108261"/>
                <a:ext cx="201632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solidFill>
                      <a:srgbClr val="FF0000"/>
                    </a:solidFill>
                  </a:rPr>
                  <a:t>0</a:t>
                </a:r>
                <a:endParaRPr lang="en-GB" sz="900" dirty="0"/>
              </a:p>
            </p:txBody>
          </p:sp>
          <p:cxnSp>
            <p:nvCxnSpPr>
              <p:cNvPr id="24" name="Connecteur droit avec flèche 23">
                <a:extLst>
                  <a:ext uri="{FF2B5EF4-FFF2-40B4-BE49-F238E27FC236}">
                    <a16:creationId xmlns:a16="http://schemas.microsoft.com/office/drawing/2014/main" id="{E6B19799-213E-40E1-B5DC-E7EE2ACEC4B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57858" y="2136657"/>
                <a:ext cx="29910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73" name="Groupe 372">
              <a:extLst>
                <a:ext uri="{FF2B5EF4-FFF2-40B4-BE49-F238E27FC236}">
                  <a16:creationId xmlns:a16="http://schemas.microsoft.com/office/drawing/2014/main" id="{EE0C8488-5E9B-4104-ADDB-3A71E0FF3149}"/>
                </a:ext>
              </a:extLst>
            </p:cNvPr>
            <p:cNvGrpSpPr/>
            <p:nvPr/>
          </p:nvGrpSpPr>
          <p:grpSpPr>
            <a:xfrm>
              <a:off x="4175270" y="2038378"/>
              <a:ext cx="299102" cy="230832"/>
              <a:chOff x="3557858" y="2108261"/>
              <a:chExt cx="299102" cy="230832"/>
            </a:xfrm>
          </p:grpSpPr>
          <p:sp>
            <p:nvSpPr>
              <p:cNvPr id="374" name="TextBox 352">
                <a:extLst>
                  <a:ext uri="{FF2B5EF4-FFF2-40B4-BE49-F238E27FC236}">
                    <a16:creationId xmlns:a16="http://schemas.microsoft.com/office/drawing/2014/main" id="{4AECBAA3-ECA8-421B-B66E-5ECC9A7D9A41}"/>
                  </a:ext>
                </a:extLst>
              </p:cNvPr>
              <p:cNvSpPr txBox="1"/>
              <p:nvPr/>
            </p:nvSpPr>
            <p:spPr>
              <a:xfrm>
                <a:off x="3557858" y="2108261"/>
                <a:ext cx="201632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solidFill>
                      <a:srgbClr val="FF0000"/>
                    </a:solidFill>
                  </a:rPr>
                  <a:t>1</a:t>
                </a:r>
                <a:endParaRPr lang="en-GB" sz="900" dirty="0"/>
              </a:p>
            </p:txBody>
          </p:sp>
          <p:cxnSp>
            <p:nvCxnSpPr>
              <p:cNvPr id="375" name="Connecteur droit avec flèche 374">
                <a:extLst>
                  <a:ext uri="{FF2B5EF4-FFF2-40B4-BE49-F238E27FC236}">
                    <a16:creationId xmlns:a16="http://schemas.microsoft.com/office/drawing/2014/main" id="{31F21718-AEAF-4B35-AF83-98072C0FB1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57858" y="2136657"/>
                <a:ext cx="29910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76" name="Groupe 375">
              <a:extLst>
                <a:ext uri="{FF2B5EF4-FFF2-40B4-BE49-F238E27FC236}">
                  <a16:creationId xmlns:a16="http://schemas.microsoft.com/office/drawing/2014/main" id="{EA620F63-B311-431A-A625-DE1D2C9128DF}"/>
                </a:ext>
              </a:extLst>
            </p:cNvPr>
            <p:cNvGrpSpPr/>
            <p:nvPr/>
          </p:nvGrpSpPr>
          <p:grpSpPr>
            <a:xfrm>
              <a:off x="4795396" y="2031828"/>
              <a:ext cx="299102" cy="230832"/>
              <a:chOff x="3557858" y="2108261"/>
              <a:chExt cx="299102" cy="230832"/>
            </a:xfrm>
          </p:grpSpPr>
          <p:sp>
            <p:nvSpPr>
              <p:cNvPr id="377" name="TextBox 352">
                <a:extLst>
                  <a:ext uri="{FF2B5EF4-FFF2-40B4-BE49-F238E27FC236}">
                    <a16:creationId xmlns:a16="http://schemas.microsoft.com/office/drawing/2014/main" id="{9FC7504D-3A55-45A7-87F0-6EE4EDF446F8}"/>
                  </a:ext>
                </a:extLst>
              </p:cNvPr>
              <p:cNvSpPr txBox="1"/>
              <p:nvPr/>
            </p:nvSpPr>
            <p:spPr>
              <a:xfrm>
                <a:off x="3557858" y="2108261"/>
                <a:ext cx="201632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solidFill>
                      <a:srgbClr val="FF0000"/>
                    </a:solidFill>
                  </a:rPr>
                  <a:t>2</a:t>
                </a:r>
                <a:endParaRPr lang="en-GB" sz="900" dirty="0"/>
              </a:p>
            </p:txBody>
          </p:sp>
          <p:cxnSp>
            <p:nvCxnSpPr>
              <p:cNvPr id="378" name="Connecteur droit avec flèche 377">
                <a:extLst>
                  <a:ext uri="{FF2B5EF4-FFF2-40B4-BE49-F238E27FC236}">
                    <a16:creationId xmlns:a16="http://schemas.microsoft.com/office/drawing/2014/main" id="{42FF9F77-1606-430F-9360-9A1907CFD3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57858" y="2136657"/>
                <a:ext cx="29910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79" name="Groupe 378">
              <a:extLst>
                <a:ext uri="{FF2B5EF4-FFF2-40B4-BE49-F238E27FC236}">
                  <a16:creationId xmlns:a16="http://schemas.microsoft.com/office/drawing/2014/main" id="{29F9E185-8372-4285-B3D6-D3078F740841}"/>
                </a:ext>
              </a:extLst>
            </p:cNvPr>
            <p:cNvGrpSpPr/>
            <p:nvPr/>
          </p:nvGrpSpPr>
          <p:grpSpPr>
            <a:xfrm>
              <a:off x="5426299" y="2034844"/>
              <a:ext cx="299102" cy="230832"/>
              <a:chOff x="3557858" y="2108261"/>
              <a:chExt cx="299102" cy="230832"/>
            </a:xfrm>
          </p:grpSpPr>
          <p:sp>
            <p:nvSpPr>
              <p:cNvPr id="380" name="TextBox 352">
                <a:extLst>
                  <a:ext uri="{FF2B5EF4-FFF2-40B4-BE49-F238E27FC236}">
                    <a16:creationId xmlns:a16="http://schemas.microsoft.com/office/drawing/2014/main" id="{F35179EC-7258-4902-B1AD-A42A7364CEBB}"/>
                  </a:ext>
                </a:extLst>
              </p:cNvPr>
              <p:cNvSpPr txBox="1"/>
              <p:nvPr/>
            </p:nvSpPr>
            <p:spPr>
              <a:xfrm>
                <a:off x="3557858" y="2108261"/>
                <a:ext cx="201632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solidFill>
                      <a:srgbClr val="FF0000"/>
                    </a:solidFill>
                  </a:rPr>
                  <a:t>3</a:t>
                </a:r>
                <a:endParaRPr lang="en-GB" sz="900" dirty="0"/>
              </a:p>
            </p:txBody>
          </p:sp>
          <p:cxnSp>
            <p:nvCxnSpPr>
              <p:cNvPr id="381" name="Connecteur droit avec flèche 380">
                <a:extLst>
                  <a:ext uri="{FF2B5EF4-FFF2-40B4-BE49-F238E27FC236}">
                    <a16:creationId xmlns:a16="http://schemas.microsoft.com/office/drawing/2014/main" id="{63B2DED9-0E47-43BE-9A5D-207A004415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57858" y="2136657"/>
                <a:ext cx="29910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82" name="Groupe 381">
              <a:extLst>
                <a:ext uri="{FF2B5EF4-FFF2-40B4-BE49-F238E27FC236}">
                  <a16:creationId xmlns:a16="http://schemas.microsoft.com/office/drawing/2014/main" id="{60DBB593-1D6A-462D-AE3F-CA3D354F6D5C}"/>
                </a:ext>
              </a:extLst>
            </p:cNvPr>
            <p:cNvGrpSpPr/>
            <p:nvPr/>
          </p:nvGrpSpPr>
          <p:grpSpPr>
            <a:xfrm>
              <a:off x="6080829" y="2034844"/>
              <a:ext cx="299102" cy="230832"/>
              <a:chOff x="3557858" y="2108261"/>
              <a:chExt cx="299102" cy="230832"/>
            </a:xfrm>
          </p:grpSpPr>
          <p:sp>
            <p:nvSpPr>
              <p:cNvPr id="383" name="TextBox 352">
                <a:extLst>
                  <a:ext uri="{FF2B5EF4-FFF2-40B4-BE49-F238E27FC236}">
                    <a16:creationId xmlns:a16="http://schemas.microsoft.com/office/drawing/2014/main" id="{E08A2B7E-146A-4BCC-A7EB-34DB74C724C5}"/>
                  </a:ext>
                </a:extLst>
              </p:cNvPr>
              <p:cNvSpPr txBox="1"/>
              <p:nvPr/>
            </p:nvSpPr>
            <p:spPr>
              <a:xfrm>
                <a:off x="3557858" y="2108261"/>
                <a:ext cx="201632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solidFill>
                      <a:srgbClr val="FF0000"/>
                    </a:solidFill>
                  </a:rPr>
                  <a:t>4</a:t>
                </a:r>
                <a:endParaRPr lang="en-GB" sz="900" dirty="0"/>
              </a:p>
            </p:txBody>
          </p:sp>
          <p:cxnSp>
            <p:nvCxnSpPr>
              <p:cNvPr id="384" name="Connecteur droit avec flèche 383">
                <a:extLst>
                  <a:ext uri="{FF2B5EF4-FFF2-40B4-BE49-F238E27FC236}">
                    <a16:creationId xmlns:a16="http://schemas.microsoft.com/office/drawing/2014/main" id="{2D74AF95-570F-4F41-8DD5-F3AF3C1483C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57858" y="2136657"/>
                <a:ext cx="29910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ZoneTexte 31">
                  <a:extLst>
                    <a:ext uri="{FF2B5EF4-FFF2-40B4-BE49-F238E27FC236}">
                      <a16:creationId xmlns:a16="http://schemas.microsoft.com/office/drawing/2014/main" id="{77B446F0-E526-448F-84DF-DD16F6CA1C59}"/>
                    </a:ext>
                  </a:extLst>
                </p:cNvPr>
                <p:cNvSpPr txBox="1"/>
                <p:nvPr/>
              </p:nvSpPr>
              <p:spPr>
                <a:xfrm>
                  <a:off x="3199310" y="2037540"/>
                  <a:ext cx="135101" cy="1384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CH" sz="900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CH" sz="90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fr-CH" sz="90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fr-CH" sz="900" dirty="0"/>
                </a:p>
              </p:txBody>
            </p:sp>
          </mc:Choice>
          <mc:Fallback xmlns="">
            <p:sp>
              <p:nvSpPr>
                <p:cNvPr id="32" name="ZoneTexte 31">
                  <a:extLst>
                    <a:ext uri="{FF2B5EF4-FFF2-40B4-BE49-F238E27FC236}">
                      <a16:creationId xmlns:a16="http://schemas.microsoft.com/office/drawing/2014/main" id="{77B446F0-E526-448F-84DF-DD16F6CA1C5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99310" y="2037540"/>
                  <a:ext cx="135101" cy="138499"/>
                </a:xfrm>
                <a:prstGeom prst="rect">
                  <a:avLst/>
                </a:prstGeom>
                <a:blipFill>
                  <a:blip r:embed="rId7"/>
                  <a:stretch>
                    <a:fillRect l="-22727" r="-9091" b="-22727"/>
                  </a:stretch>
                </a:blipFill>
              </p:spPr>
              <p:txBody>
                <a:bodyPr/>
                <a:lstStyle/>
                <a:p>
                  <a:r>
                    <a:rPr lang="fr-CH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79" name="Ellipse 478">
              <a:extLst>
                <a:ext uri="{FF2B5EF4-FFF2-40B4-BE49-F238E27FC236}">
                  <a16:creationId xmlns:a16="http://schemas.microsoft.com/office/drawing/2014/main" id="{B3674E98-3F33-40FC-B1F0-E696CE7E1301}"/>
                </a:ext>
              </a:extLst>
            </p:cNvPr>
            <p:cNvSpPr/>
            <p:nvPr/>
          </p:nvSpPr>
          <p:spPr>
            <a:xfrm>
              <a:off x="3183660" y="1883521"/>
              <a:ext cx="135101" cy="14285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21" name="ZoneTexte 20">
              <a:extLst>
                <a:ext uri="{FF2B5EF4-FFF2-40B4-BE49-F238E27FC236}">
                  <a16:creationId xmlns:a16="http://schemas.microsoft.com/office/drawing/2014/main" id="{D1F2504D-B510-45C6-9DAC-7D1CA19EEF20}"/>
                </a:ext>
              </a:extLst>
            </p:cNvPr>
            <p:cNvSpPr txBox="1"/>
            <p:nvPr/>
          </p:nvSpPr>
          <p:spPr>
            <a:xfrm>
              <a:off x="3101778" y="1835942"/>
              <a:ext cx="30328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H" sz="900" dirty="0"/>
                <a:t>- +</a:t>
              </a:r>
            </a:p>
          </p:txBody>
        </p:sp>
        <p:sp>
          <p:nvSpPr>
            <p:cNvPr id="94" name="Ellipse 93">
              <a:extLst>
                <a:ext uri="{FF2B5EF4-FFF2-40B4-BE49-F238E27FC236}">
                  <a16:creationId xmlns:a16="http://schemas.microsoft.com/office/drawing/2014/main" id="{0D72FED4-63D1-4805-971F-68164EAD02C1}"/>
                </a:ext>
              </a:extLst>
            </p:cNvPr>
            <p:cNvSpPr/>
            <p:nvPr/>
          </p:nvSpPr>
          <p:spPr>
            <a:xfrm>
              <a:off x="3977609" y="1946454"/>
              <a:ext cx="30412" cy="2861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sz="900"/>
            </a:p>
          </p:txBody>
        </p:sp>
        <p:cxnSp>
          <p:nvCxnSpPr>
            <p:cNvPr id="75" name="Connecteur droit avec flèche 74">
              <a:extLst>
                <a:ext uri="{FF2B5EF4-FFF2-40B4-BE49-F238E27FC236}">
                  <a16:creationId xmlns:a16="http://schemas.microsoft.com/office/drawing/2014/main" id="{4187BFE1-4445-4ABC-A3D0-7694599DEB2A}"/>
                </a:ext>
              </a:extLst>
            </p:cNvPr>
            <p:cNvCxnSpPr>
              <a:cxnSpLocks/>
              <a:stCxn id="19" idx="4"/>
              <a:endCxn id="19" idx="0"/>
            </p:cNvCxnSpPr>
            <p:nvPr/>
          </p:nvCxnSpPr>
          <p:spPr>
            <a:xfrm flipV="1">
              <a:off x="3994318" y="2054288"/>
              <a:ext cx="0" cy="114573"/>
            </a:xfrm>
            <a:prstGeom prst="straightConnector1">
              <a:avLst/>
            </a:prstGeom>
            <a:ln w="3175">
              <a:solidFill>
                <a:schemeClr val="accent2"/>
              </a:solidFill>
              <a:headEnd type="none" w="med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6" name="Connecteur droit avec flèche 485">
              <a:extLst>
                <a:ext uri="{FF2B5EF4-FFF2-40B4-BE49-F238E27FC236}">
                  <a16:creationId xmlns:a16="http://schemas.microsoft.com/office/drawing/2014/main" id="{C0895EA9-5226-4FA0-9B9D-198F7B9656E5}"/>
                </a:ext>
              </a:extLst>
            </p:cNvPr>
            <p:cNvCxnSpPr>
              <a:cxnSpLocks/>
              <a:stCxn id="104" idx="4"/>
              <a:endCxn id="104" idx="0"/>
            </p:cNvCxnSpPr>
            <p:nvPr/>
          </p:nvCxnSpPr>
          <p:spPr>
            <a:xfrm>
              <a:off x="6518936" y="1746529"/>
              <a:ext cx="0" cy="114573"/>
            </a:xfrm>
            <a:prstGeom prst="straightConnector1">
              <a:avLst/>
            </a:prstGeom>
            <a:ln w="3175">
              <a:solidFill>
                <a:schemeClr val="accent2"/>
              </a:solidFill>
              <a:headEnd type="none" w="med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89" name="Connecteur droit avec flèche 488">
            <a:extLst>
              <a:ext uri="{FF2B5EF4-FFF2-40B4-BE49-F238E27FC236}">
                <a16:creationId xmlns:a16="http://schemas.microsoft.com/office/drawing/2014/main" id="{FFF33F16-73B0-44F9-8DA9-9C7F29E4787B}"/>
              </a:ext>
            </a:extLst>
          </p:cNvPr>
          <p:cNvCxnSpPr>
            <a:cxnSpLocks/>
            <a:stCxn id="552" idx="4"/>
            <a:endCxn id="552" idx="0"/>
          </p:cNvCxnSpPr>
          <p:nvPr/>
        </p:nvCxnSpPr>
        <p:spPr>
          <a:xfrm>
            <a:off x="7193631" y="3538936"/>
            <a:ext cx="0" cy="114573"/>
          </a:xfrm>
          <a:prstGeom prst="straightConnector1">
            <a:avLst/>
          </a:prstGeom>
          <a:ln w="3175">
            <a:solidFill>
              <a:schemeClr val="accent2"/>
            </a:solidFill>
            <a:headEnd type="none" w="med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2" name="Connecteur droit avec flèche 491">
            <a:extLst>
              <a:ext uri="{FF2B5EF4-FFF2-40B4-BE49-F238E27FC236}">
                <a16:creationId xmlns:a16="http://schemas.microsoft.com/office/drawing/2014/main" id="{F3E19C1F-1973-4150-BCE1-AA062808ABB5}"/>
              </a:ext>
            </a:extLst>
          </p:cNvPr>
          <p:cNvCxnSpPr>
            <a:cxnSpLocks/>
            <a:stCxn id="640" idx="4"/>
            <a:endCxn id="640" idx="0"/>
          </p:cNvCxnSpPr>
          <p:nvPr/>
        </p:nvCxnSpPr>
        <p:spPr>
          <a:xfrm flipV="1">
            <a:off x="6507543" y="4606200"/>
            <a:ext cx="0" cy="114573"/>
          </a:xfrm>
          <a:prstGeom prst="straightConnector1">
            <a:avLst/>
          </a:prstGeom>
          <a:ln w="3175">
            <a:solidFill>
              <a:schemeClr val="accent2"/>
            </a:solidFill>
            <a:headEnd type="none" w="med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5" name="Connecteur droit avec flèche 494">
            <a:extLst>
              <a:ext uri="{FF2B5EF4-FFF2-40B4-BE49-F238E27FC236}">
                <a16:creationId xmlns:a16="http://schemas.microsoft.com/office/drawing/2014/main" id="{04E6E5F7-73EA-4309-A32A-77E4F137693E}"/>
              </a:ext>
            </a:extLst>
          </p:cNvPr>
          <p:cNvCxnSpPr>
            <a:cxnSpLocks/>
            <a:stCxn id="657" idx="4"/>
            <a:endCxn id="657" idx="0"/>
          </p:cNvCxnSpPr>
          <p:nvPr/>
        </p:nvCxnSpPr>
        <p:spPr>
          <a:xfrm>
            <a:off x="7765934" y="4301716"/>
            <a:ext cx="0" cy="114573"/>
          </a:xfrm>
          <a:prstGeom prst="straightConnector1">
            <a:avLst/>
          </a:prstGeom>
          <a:ln w="3175">
            <a:solidFill>
              <a:schemeClr val="accent2"/>
            </a:solidFill>
            <a:headEnd type="none" w="med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9" name="Connecteur droit avec flèche 498">
            <a:extLst>
              <a:ext uri="{FF2B5EF4-FFF2-40B4-BE49-F238E27FC236}">
                <a16:creationId xmlns:a16="http://schemas.microsoft.com/office/drawing/2014/main" id="{A6A78847-5211-46F5-A10B-AC36F0E6D754}"/>
              </a:ext>
            </a:extLst>
          </p:cNvPr>
          <p:cNvCxnSpPr>
            <a:cxnSpLocks/>
            <a:stCxn id="721" idx="4"/>
            <a:endCxn id="721" idx="0"/>
          </p:cNvCxnSpPr>
          <p:nvPr/>
        </p:nvCxnSpPr>
        <p:spPr>
          <a:xfrm>
            <a:off x="7765934" y="5297284"/>
            <a:ext cx="0" cy="114573"/>
          </a:xfrm>
          <a:prstGeom prst="straightConnector1">
            <a:avLst/>
          </a:prstGeom>
          <a:ln w="3175">
            <a:solidFill>
              <a:schemeClr val="accent2"/>
            </a:solidFill>
            <a:headEnd type="none" w="med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8" name="Connecteur droit avec flèche 507">
            <a:extLst>
              <a:ext uri="{FF2B5EF4-FFF2-40B4-BE49-F238E27FC236}">
                <a16:creationId xmlns:a16="http://schemas.microsoft.com/office/drawing/2014/main" id="{32E23A8C-6C96-41ED-AE03-AA34EAE421D6}"/>
              </a:ext>
            </a:extLst>
          </p:cNvPr>
          <p:cNvCxnSpPr>
            <a:cxnSpLocks/>
            <a:stCxn id="325" idx="4"/>
            <a:endCxn id="325" idx="0"/>
          </p:cNvCxnSpPr>
          <p:nvPr/>
        </p:nvCxnSpPr>
        <p:spPr>
          <a:xfrm flipH="1" flipV="1">
            <a:off x="10244807" y="3448955"/>
            <a:ext cx="108992" cy="54268"/>
          </a:xfrm>
          <a:prstGeom prst="straightConnector1">
            <a:avLst/>
          </a:prstGeom>
          <a:ln w="3175">
            <a:solidFill>
              <a:schemeClr val="accent2"/>
            </a:solidFill>
            <a:headEnd type="none" w="med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5" name="Groupe 384">
            <a:extLst>
              <a:ext uri="{FF2B5EF4-FFF2-40B4-BE49-F238E27FC236}">
                <a16:creationId xmlns:a16="http://schemas.microsoft.com/office/drawing/2014/main" id="{3206259E-0C7B-4E18-A820-0F60538970BD}"/>
              </a:ext>
            </a:extLst>
          </p:cNvPr>
          <p:cNvGrpSpPr/>
          <p:nvPr/>
        </p:nvGrpSpPr>
        <p:grpSpPr>
          <a:xfrm>
            <a:off x="2966695" y="1617086"/>
            <a:ext cx="3673183" cy="654714"/>
            <a:chOff x="2967090" y="1630338"/>
            <a:chExt cx="3673183" cy="654714"/>
          </a:xfrm>
        </p:grpSpPr>
        <p:cxnSp>
          <p:nvCxnSpPr>
            <p:cNvPr id="386" name="Connecteur droit 385">
              <a:extLst>
                <a:ext uri="{FF2B5EF4-FFF2-40B4-BE49-F238E27FC236}">
                  <a16:creationId xmlns:a16="http://schemas.microsoft.com/office/drawing/2014/main" id="{40A18CBC-7655-4C61-BBE1-1B15673A5F59}"/>
                </a:ext>
              </a:extLst>
            </p:cNvPr>
            <p:cNvCxnSpPr>
              <a:cxnSpLocks/>
            </p:cNvCxnSpPr>
            <p:nvPr/>
          </p:nvCxnSpPr>
          <p:spPr>
            <a:xfrm>
              <a:off x="3856960" y="1960440"/>
              <a:ext cx="265316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Connecteur droit 386">
              <a:extLst>
                <a:ext uri="{FF2B5EF4-FFF2-40B4-BE49-F238E27FC236}">
                  <a16:creationId xmlns:a16="http://schemas.microsoft.com/office/drawing/2014/main" id="{F5021DF6-B970-415C-B7E0-EC796C0B4206}"/>
                </a:ext>
              </a:extLst>
            </p:cNvPr>
            <p:cNvCxnSpPr>
              <a:cxnSpLocks/>
            </p:cNvCxnSpPr>
            <p:nvPr/>
          </p:nvCxnSpPr>
          <p:spPr>
            <a:xfrm>
              <a:off x="3015744" y="1954950"/>
              <a:ext cx="475954" cy="5490"/>
            </a:xfrm>
            <a:prstGeom prst="line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9" name="Rectangle 388">
              <a:extLst>
                <a:ext uri="{FF2B5EF4-FFF2-40B4-BE49-F238E27FC236}">
                  <a16:creationId xmlns:a16="http://schemas.microsoft.com/office/drawing/2014/main" id="{9BE9DF9E-4F3E-4CAE-A633-8A77E72CEE89}"/>
                </a:ext>
              </a:extLst>
            </p:cNvPr>
            <p:cNvSpPr/>
            <p:nvPr/>
          </p:nvSpPr>
          <p:spPr>
            <a:xfrm>
              <a:off x="3491698" y="1901433"/>
              <a:ext cx="369965" cy="118015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sz="900"/>
            </a:p>
          </p:txBody>
        </p:sp>
        <p:sp>
          <p:nvSpPr>
            <p:cNvPr id="390" name="Rectangle 389">
              <a:extLst>
                <a:ext uri="{FF2B5EF4-FFF2-40B4-BE49-F238E27FC236}">
                  <a16:creationId xmlns:a16="http://schemas.microsoft.com/office/drawing/2014/main" id="{6A1D0B0F-927A-42EA-9C67-6A253E49A31C}"/>
                </a:ext>
              </a:extLst>
            </p:cNvPr>
            <p:cNvSpPr/>
            <p:nvPr/>
          </p:nvSpPr>
          <p:spPr>
            <a:xfrm>
              <a:off x="4126979" y="1901433"/>
              <a:ext cx="369965" cy="118015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sz="900"/>
            </a:p>
          </p:txBody>
        </p:sp>
        <p:sp>
          <p:nvSpPr>
            <p:cNvPr id="400" name="Rectangle 399">
              <a:extLst>
                <a:ext uri="{FF2B5EF4-FFF2-40B4-BE49-F238E27FC236}">
                  <a16:creationId xmlns:a16="http://schemas.microsoft.com/office/drawing/2014/main" id="{69908020-2481-4A99-905D-3204BD6CCAF6}"/>
                </a:ext>
              </a:extLst>
            </p:cNvPr>
            <p:cNvSpPr/>
            <p:nvPr/>
          </p:nvSpPr>
          <p:spPr>
            <a:xfrm>
              <a:off x="4762259" y="1901433"/>
              <a:ext cx="369965" cy="118015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sz="900"/>
            </a:p>
          </p:txBody>
        </p:sp>
        <p:cxnSp>
          <p:nvCxnSpPr>
            <p:cNvPr id="401" name="Connecteur droit 400">
              <a:extLst>
                <a:ext uri="{FF2B5EF4-FFF2-40B4-BE49-F238E27FC236}">
                  <a16:creationId xmlns:a16="http://schemas.microsoft.com/office/drawing/2014/main" id="{017F5EF5-88C7-4993-8C11-EB7F553CB68F}"/>
                </a:ext>
              </a:extLst>
            </p:cNvPr>
            <p:cNvCxnSpPr>
              <a:cxnSpLocks/>
              <a:stCxn id="390" idx="3"/>
              <a:endCxn id="400" idx="1"/>
            </p:cNvCxnSpPr>
            <p:nvPr/>
          </p:nvCxnSpPr>
          <p:spPr>
            <a:xfrm>
              <a:off x="4496944" y="1960440"/>
              <a:ext cx="265315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02" name="Groupe 401">
              <a:extLst>
                <a:ext uri="{FF2B5EF4-FFF2-40B4-BE49-F238E27FC236}">
                  <a16:creationId xmlns:a16="http://schemas.microsoft.com/office/drawing/2014/main" id="{05345E16-4C15-45CA-82FA-D3F6C793C752}"/>
                </a:ext>
              </a:extLst>
            </p:cNvPr>
            <p:cNvGrpSpPr/>
            <p:nvPr/>
          </p:nvGrpSpPr>
          <p:grpSpPr>
            <a:xfrm>
              <a:off x="2967090" y="1884961"/>
              <a:ext cx="48912" cy="139978"/>
              <a:chOff x="1538662" y="1143263"/>
              <a:chExt cx="73531" cy="223624"/>
            </a:xfrm>
            <a:noFill/>
          </p:grpSpPr>
          <p:cxnSp>
            <p:nvCxnSpPr>
              <p:cNvPr id="538" name="Connecteur droit 537">
                <a:extLst>
                  <a:ext uri="{FF2B5EF4-FFF2-40B4-BE49-F238E27FC236}">
                    <a16:creationId xmlns:a16="http://schemas.microsoft.com/office/drawing/2014/main" id="{1F81DF18-D0D5-44D3-BCAD-9466CDB15C4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12193" y="1143263"/>
                <a:ext cx="0" cy="223624"/>
              </a:xfrm>
              <a:prstGeom prst="line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7" name="Connecteur droit 546">
                <a:extLst>
                  <a:ext uri="{FF2B5EF4-FFF2-40B4-BE49-F238E27FC236}">
                    <a16:creationId xmlns:a16="http://schemas.microsoft.com/office/drawing/2014/main" id="{7E4E4373-1BF1-4891-A72D-5EB6088BBE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187124"/>
                <a:ext cx="67873" cy="68396"/>
              </a:xfrm>
              <a:prstGeom prst="line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1" name="Connecteur droit 570">
                <a:extLst>
                  <a:ext uri="{FF2B5EF4-FFF2-40B4-BE49-F238E27FC236}">
                    <a16:creationId xmlns:a16="http://schemas.microsoft.com/office/drawing/2014/main" id="{9D7BE3CE-C20F-4483-B58B-50A69C8E0C1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41491" y="1238421"/>
                <a:ext cx="67873" cy="68396"/>
              </a:xfrm>
              <a:prstGeom prst="line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2" name="Connecteur droit 571">
                <a:extLst>
                  <a:ext uri="{FF2B5EF4-FFF2-40B4-BE49-F238E27FC236}">
                    <a16:creationId xmlns:a16="http://schemas.microsoft.com/office/drawing/2014/main" id="{C28BD8E6-44CF-420F-842C-22B4CA62E98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294328"/>
                <a:ext cx="67873" cy="68396"/>
              </a:xfrm>
              <a:prstGeom prst="line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03" name="Connecteur droit 402">
              <a:extLst>
                <a:ext uri="{FF2B5EF4-FFF2-40B4-BE49-F238E27FC236}">
                  <a16:creationId xmlns:a16="http://schemas.microsoft.com/office/drawing/2014/main" id="{1230F756-C228-440B-B154-9AC2AF861596}"/>
                </a:ext>
              </a:extLst>
            </p:cNvPr>
            <p:cNvCxnSpPr>
              <a:cxnSpLocks/>
            </p:cNvCxnSpPr>
            <p:nvPr/>
          </p:nvCxnSpPr>
          <p:spPr>
            <a:xfrm>
              <a:off x="3994317" y="1960440"/>
              <a:ext cx="1" cy="279455"/>
            </a:xfrm>
            <a:prstGeom prst="line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4" name="Ellipse 403">
              <a:extLst>
                <a:ext uri="{FF2B5EF4-FFF2-40B4-BE49-F238E27FC236}">
                  <a16:creationId xmlns:a16="http://schemas.microsoft.com/office/drawing/2014/main" id="{38F45694-D441-4121-86E1-1A59FDE65295}"/>
                </a:ext>
              </a:extLst>
            </p:cNvPr>
            <p:cNvSpPr/>
            <p:nvPr/>
          </p:nvSpPr>
          <p:spPr>
            <a:xfrm>
              <a:off x="3927991" y="2054288"/>
              <a:ext cx="132654" cy="114573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sz="900"/>
            </a:p>
          </p:txBody>
        </p:sp>
        <p:grpSp>
          <p:nvGrpSpPr>
            <p:cNvPr id="405" name="Groupe 404">
              <a:extLst>
                <a:ext uri="{FF2B5EF4-FFF2-40B4-BE49-F238E27FC236}">
                  <a16:creationId xmlns:a16="http://schemas.microsoft.com/office/drawing/2014/main" id="{551FE61D-B7CE-4E6E-95F9-FE7B6CA24DE1}"/>
                </a:ext>
              </a:extLst>
            </p:cNvPr>
            <p:cNvGrpSpPr/>
            <p:nvPr/>
          </p:nvGrpSpPr>
          <p:grpSpPr>
            <a:xfrm rot="16200000">
              <a:off x="3971974" y="2188335"/>
              <a:ext cx="44687" cy="148747"/>
              <a:chOff x="1538662" y="1143263"/>
              <a:chExt cx="73531" cy="223624"/>
            </a:xfrm>
            <a:noFill/>
          </p:grpSpPr>
          <p:cxnSp>
            <p:nvCxnSpPr>
              <p:cNvPr id="534" name="Connecteur droit 533">
                <a:extLst>
                  <a:ext uri="{FF2B5EF4-FFF2-40B4-BE49-F238E27FC236}">
                    <a16:creationId xmlns:a16="http://schemas.microsoft.com/office/drawing/2014/main" id="{6DC692B9-5DDB-445B-BD7E-F584015FCA5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12193" y="1143263"/>
                <a:ext cx="0" cy="223624"/>
              </a:xfrm>
              <a:prstGeom prst="line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5" name="Connecteur droit 534">
                <a:extLst>
                  <a:ext uri="{FF2B5EF4-FFF2-40B4-BE49-F238E27FC236}">
                    <a16:creationId xmlns:a16="http://schemas.microsoft.com/office/drawing/2014/main" id="{3642CD37-0F53-4602-B6D7-17E551B4348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187124"/>
                <a:ext cx="67873" cy="68396"/>
              </a:xfrm>
              <a:prstGeom prst="line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6" name="Connecteur droit 535">
                <a:extLst>
                  <a:ext uri="{FF2B5EF4-FFF2-40B4-BE49-F238E27FC236}">
                    <a16:creationId xmlns:a16="http://schemas.microsoft.com/office/drawing/2014/main" id="{90C6DF36-E384-456F-848E-9CF82A22E5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41491" y="1238421"/>
                <a:ext cx="67873" cy="68396"/>
              </a:xfrm>
              <a:prstGeom prst="line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7" name="Connecteur droit 536">
                <a:extLst>
                  <a:ext uri="{FF2B5EF4-FFF2-40B4-BE49-F238E27FC236}">
                    <a16:creationId xmlns:a16="http://schemas.microsoft.com/office/drawing/2014/main" id="{709D3F27-43A9-4FAC-9844-4E0A4E784A4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294328"/>
                <a:ext cx="67873" cy="68396"/>
              </a:xfrm>
              <a:prstGeom prst="line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4" name="Groupe 413">
              <a:extLst>
                <a:ext uri="{FF2B5EF4-FFF2-40B4-BE49-F238E27FC236}">
                  <a16:creationId xmlns:a16="http://schemas.microsoft.com/office/drawing/2014/main" id="{3BF9AF94-954A-4462-8281-0BB21D65643E}"/>
                </a:ext>
              </a:extLst>
            </p:cNvPr>
            <p:cNvGrpSpPr/>
            <p:nvPr/>
          </p:nvGrpSpPr>
          <p:grpSpPr>
            <a:xfrm>
              <a:off x="4564560" y="1962060"/>
              <a:ext cx="148753" cy="319463"/>
              <a:chOff x="7018098" y="1530389"/>
              <a:chExt cx="223625" cy="510363"/>
            </a:xfrm>
            <a:noFill/>
          </p:grpSpPr>
          <p:cxnSp>
            <p:nvCxnSpPr>
              <p:cNvPr id="525" name="Connecteur droit 524">
                <a:extLst>
                  <a:ext uri="{FF2B5EF4-FFF2-40B4-BE49-F238E27FC236}">
                    <a16:creationId xmlns:a16="http://schemas.microsoft.com/office/drawing/2014/main" id="{8675AA33-3172-49B3-A050-6452C3D2E1CD}"/>
                  </a:ext>
                </a:extLst>
              </p:cNvPr>
              <p:cNvCxnSpPr/>
              <p:nvPr/>
            </p:nvCxnSpPr>
            <p:spPr>
              <a:xfrm>
                <a:off x="7124778" y="1530389"/>
                <a:ext cx="0" cy="183037"/>
              </a:xfrm>
              <a:prstGeom prst="line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6" name="Connecteur droit 525">
                <a:extLst>
                  <a:ext uri="{FF2B5EF4-FFF2-40B4-BE49-F238E27FC236}">
                    <a16:creationId xmlns:a16="http://schemas.microsoft.com/office/drawing/2014/main" id="{9E661901-D814-4495-9A99-0E197DAAC1EC}"/>
                  </a:ext>
                </a:extLst>
              </p:cNvPr>
              <p:cNvCxnSpPr/>
              <p:nvPr/>
            </p:nvCxnSpPr>
            <p:spPr>
              <a:xfrm>
                <a:off x="7018098" y="1713426"/>
                <a:ext cx="213360" cy="0"/>
              </a:xfrm>
              <a:prstGeom prst="line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7" name="Connecteur droit 526">
                <a:extLst>
                  <a:ext uri="{FF2B5EF4-FFF2-40B4-BE49-F238E27FC236}">
                    <a16:creationId xmlns:a16="http://schemas.microsoft.com/office/drawing/2014/main" id="{D26E9BDF-0792-4E11-BC6A-7B02CD7FB39F}"/>
                  </a:ext>
                </a:extLst>
              </p:cNvPr>
              <p:cNvCxnSpPr/>
              <p:nvPr/>
            </p:nvCxnSpPr>
            <p:spPr>
              <a:xfrm>
                <a:off x="7018098" y="1785650"/>
                <a:ext cx="213360" cy="0"/>
              </a:xfrm>
              <a:prstGeom prst="line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8" name="Connecteur droit 527">
                <a:extLst>
                  <a:ext uri="{FF2B5EF4-FFF2-40B4-BE49-F238E27FC236}">
                    <a16:creationId xmlns:a16="http://schemas.microsoft.com/office/drawing/2014/main" id="{45B8EB99-0869-41C6-8067-7952C054DD66}"/>
                  </a:ext>
                </a:extLst>
              </p:cNvPr>
              <p:cNvCxnSpPr/>
              <p:nvPr/>
            </p:nvCxnSpPr>
            <p:spPr>
              <a:xfrm>
                <a:off x="7124778" y="1784184"/>
                <a:ext cx="0" cy="183037"/>
              </a:xfrm>
              <a:prstGeom prst="line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29" name="Groupe 528">
                <a:extLst>
                  <a:ext uri="{FF2B5EF4-FFF2-40B4-BE49-F238E27FC236}">
                    <a16:creationId xmlns:a16="http://schemas.microsoft.com/office/drawing/2014/main" id="{D273F516-3057-456D-91D7-1A5044D9014B}"/>
                  </a:ext>
                </a:extLst>
              </p:cNvPr>
              <p:cNvGrpSpPr/>
              <p:nvPr/>
            </p:nvGrpSpPr>
            <p:grpSpPr>
              <a:xfrm rot="16200000">
                <a:off x="7093145" y="1892175"/>
                <a:ext cx="73531" cy="223624"/>
                <a:chOff x="1538662" y="1143263"/>
                <a:chExt cx="73531" cy="223624"/>
              </a:xfrm>
              <a:grpFill/>
            </p:grpSpPr>
            <p:cxnSp>
              <p:nvCxnSpPr>
                <p:cNvPr id="530" name="Connecteur droit 529">
                  <a:extLst>
                    <a:ext uri="{FF2B5EF4-FFF2-40B4-BE49-F238E27FC236}">
                      <a16:creationId xmlns:a16="http://schemas.microsoft.com/office/drawing/2014/main" id="{FFC541F5-A83C-4A91-8F78-E4D884B5407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12193" y="1143263"/>
                  <a:ext cx="0" cy="223624"/>
                </a:xfrm>
                <a:prstGeom prst="line">
                  <a:avLst/>
                </a:prstGeom>
                <a:grpFill/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1" name="Connecteur droit 530">
                  <a:extLst>
                    <a:ext uri="{FF2B5EF4-FFF2-40B4-BE49-F238E27FC236}">
                      <a16:creationId xmlns:a16="http://schemas.microsoft.com/office/drawing/2014/main" id="{C3228167-66C9-40A4-82C2-852F9CC36C0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187124"/>
                  <a:ext cx="67873" cy="68396"/>
                </a:xfrm>
                <a:prstGeom prst="line">
                  <a:avLst/>
                </a:prstGeom>
                <a:grpFill/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2" name="Connecteur droit 531">
                  <a:extLst>
                    <a:ext uri="{FF2B5EF4-FFF2-40B4-BE49-F238E27FC236}">
                      <a16:creationId xmlns:a16="http://schemas.microsoft.com/office/drawing/2014/main" id="{A69A0FE5-DD21-4848-A5F3-B47130202C3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41491" y="1238421"/>
                  <a:ext cx="67873" cy="68396"/>
                </a:xfrm>
                <a:prstGeom prst="line">
                  <a:avLst/>
                </a:prstGeom>
                <a:grpFill/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3" name="Connecteur droit 532">
                  <a:extLst>
                    <a:ext uri="{FF2B5EF4-FFF2-40B4-BE49-F238E27FC236}">
                      <a16:creationId xmlns:a16="http://schemas.microsoft.com/office/drawing/2014/main" id="{BB6C8B2A-EE60-454B-B234-33B5A620C5F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294328"/>
                  <a:ext cx="67873" cy="68396"/>
                </a:xfrm>
                <a:prstGeom prst="line">
                  <a:avLst/>
                </a:prstGeom>
                <a:grpFill/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415" name="Connecteur droit 414">
              <a:extLst>
                <a:ext uri="{FF2B5EF4-FFF2-40B4-BE49-F238E27FC236}">
                  <a16:creationId xmlns:a16="http://schemas.microsoft.com/office/drawing/2014/main" id="{9374C2DF-E5B5-4895-B126-37055942BDF5}"/>
                </a:ext>
              </a:extLst>
            </p:cNvPr>
            <p:cNvCxnSpPr>
              <a:cxnSpLocks/>
              <a:stCxn id="400" idx="3"/>
            </p:cNvCxnSpPr>
            <p:nvPr/>
          </p:nvCxnSpPr>
          <p:spPr>
            <a:xfrm flipV="1">
              <a:off x="5132224" y="1957835"/>
              <a:ext cx="262910" cy="2606"/>
            </a:xfrm>
            <a:prstGeom prst="line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6" name="Rectangle 415">
              <a:extLst>
                <a:ext uri="{FF2B5EF4-FFF2-40B4-BE49-F238E27FC236}">
                  <a16:creationId xmlns:a16="http://schemas.microsoft.com/office/drawing/2014/main" id="{B02F7112-6649-4A9A-A55F-B2EF07E16F1E}"/>
                </a:ext>
              </a:extLst>
            </p:cNvPr>
            <p:cNvSpPr/>
            <p:nvPr/>
          </p:nvSpPr>
          <p:spPr>
            <a:xfrm>
              <a:off x="5395134" y="1906925"/>
              <a:ext cx="369965" cy="118015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sz="900"/>
            </a:p>
          </p:txBody>
        </p:sp>
        <p:sp>
          <p:nvSpPr>
            <p:cNvPr id="438" name="Rectangle 437">
              <a:extLst>
                <a:ext uri="{FF2B5EF4-FFF2-40B4-BE49-F238E27FC236}">
                  <a16:creationId xmlns:a16="http://schemas.microsoft.com/office/drawing/2014/main" id="{0BE611E4-FE0D-4DD9-970D-01AA51602B5D}"/>
                </a:ext>
              </a:extLst>
            </p:cNvPr>
            <p:cNvSpPr/>
            <p:nvPr/>
          </p:nvSpPr>
          <p:spPr>
            <a:xfrm>
              <a:off x="6030414" y="1906925"/>
              <a:ext cx="369965" cy="118015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sz="900" dirty="0"/>
            </a:p>
          </p:txBody>
        </p:sp>
        <p:cxnSp>
          <p:nvCxnSpPr>
            <p:cNvPr id="439" name="Connecteur droit 438">
              <a:extLst>
                <a:ext uri="{FF2B5EF4-FFF2-40B4-BE49-F238E27FC236}">
                  <a16:creationId xmlns:a16="http://schemas.microsoft.com/office/drawing/2014/main" id="{0841B94C-9FA2-45A0-B0FD-E4D8B5D9CC76}"/>
                </a:ext>
              </a:extLst>
            </p:cNvPr>
            <p:cNvCxnSpPr>
              <a:cxnSpLocks/>
            </p:cNvCxnSpPr>
            <p:nvPr/>
          </p:nvCxnSpPr>
          <p:spPr>
            <a:xfrm>
              <a:off x="5765098" y="1955229"/>
              <a:ext cx="265315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45" name="Groupe 444">
              <a:extLst>
                <a:ext uri="{FF2B5EF4-FFF2-40B4-BE49-F238E27FC236}">
                  <a16:creationId xmlns:a16="http://schemas.microsoft.com/office/drawing/2014/main" id="{D63E814B-F220-4436-8B1F-8CAD7042B065}"/>
                </a:ext>
              </a:extLst>
            </p:cNvPr>
            <p:cNvGrpSpPr/>
            <p:nvPr/>
          </p:nvGrpSpPr>
          <p:grpSpPr>
            <a:xfrm>
              <a:off x="5817458" y="1955229"/>
              <a:ext cx="148753" cy="319463"/>
              <a:chOff x="7018098" y="1530389"/>
              <a:chExt cx="223625" cy="510363"/>
            </a:xfrm>
            <a:noFill/>
          </p:grpSpPr>
          <p:cxnSp>
            <p:nvCxnSpPr>
              <p:cNvPr id="516" name="Connecteur droit 515">
                <a:extLst>
                  <a:ext uri="{FF2B5EF4-FFF2-40B4-BE49-F238E27FC236}">
                    <a16:creationId xmlns:a16="http://schemas.microsoft.com/office/drawing/2014/main" id="{20B1A8C7-38FB-48E4-B27F-F3E61A8FBE09}"/>
                  </a:ext>
                </a:extLst>
              </p:cNvPr>
              <p:cNvCxnSpPr/>
              <p:nvPr/>
            </p:nvCxnSpPr>
            <p:spPr>
              <a:xfrm>
                <a:off x="7124778" y="1530389"/>
                <a:ext cx="0" cy="183037"/>
              </a:xfrm>
              <a:prstGeom prst="line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7" name="Connecteur droit 516">
                <a:extLst>
                  <a:ext uri="{FF2B5EF4-FFF2-40B4-BE49-F238E27FC236}">
                    <a16:creationId xmlns:a16="http://schemas.microsoft.com/office/drawing/2014/main" id="{4C85ACF6-6C47-47A6-AAAF-5162F6BC97D6}"/>
                  </a:ext>
                </a:extLst>
              </p:cNvPr>
              <p:cNvCxnSpPr/>
              <p:nvPr/>
            </p:nvCxnSpPr>
            <p:spPr>
              <a:xfrm>
                <a:off x="7018098" y="1713426"/>
                <a:ext cx="213360" cy="0"/>
              </a:xfrm>
              <a:prstGeom prst="line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8" name="Connecteur droit 517">
                <a:extLst>
                  <a:ext uri="{FF2B5EF4-FFF2-40B4-BE49-F238E27FC236}">
                    <a16:creationId xmlns:a16="http://schemas.microsoft.com/office/drawing/2014/main" id="{83F4485B-F786-46CC-91B8-A2673C817CBF}"/>
                  </a:ext>
                </a:extLst>
              </p:cNvPr>
              <p:cNvCxnSpPr/>
              <p:nvPr/>
            </p:nvCxnSpPr>
            <p:spPr>
              <a:xfrm>
                <a:off x="7018098" y="1785650"/>
                <a:ext cx="213360" cy="0"/>
              </a:xfrm>
              <a:prstGeom prst="line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9" name="Connecteur droit 518">
                <a:extLst>
                  <a:ext uri="{FF2B5EF4-FFF2-40B4-BE49-F238E27FC236}">
                    <a16:creationId xmlns:a16="http://schemas.microsoft.com/office/drawing/2014/main" id="{D76B5569-484D-47B7-B5D9-CF37D38F4CA7}"/>
                  </a:ext>
                </a:extLst>
              </p:cNvPr>
              <p:cNvCxnSpPr/>
              <p:nvPr/>
            </p:nvCxnSpPr>
            <p:spPr>
              <a:xfrm>
                <a:off x="7124778" y="1784184"/>
                <a:ext cx="0" cy="183037"/>
              </a:xfrm>
              <a:prstGeom prst="line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20" name="Groupe 519">
                <a:extLst>
                  <a:ext uri="{FF2B5EF4-FFF2-40B4-BE49-F238E27FC236}">
                    <a16:creationId xmlns:a16="http://schemas.microsoft.com/office/drawing/2014/main" id="{0A656291-9662-441F-BE67-7A2E0C85FE5A}"/>
                  </a:ext>
                </a:extLst>
              </p:cNvPr>
              <p:cNvGrpSpPr/>
              <p:nvPr/>
            </p:nvGrpSpPr>
            <p:grpSpPr>
              <a:xfrm rot="16200000">
                <a:off x="7093145" y="1892175"/>
                <a:ext cx="73531" cy="223624"/>
                <a:chOff x="1538662" y="1143263"/>
                <a:chExt cx="73531" cy="223624"/>
              </a:xfrm>
              <a:grpFill/>
            </p:grpSpPr>
            <p:cxnSp>
              <p:nvCxnSpPr>
                <p:cNvPr id="521" name="Connecteur droit 520">
                  <a:extLst>
                    <a:ext uri="{FF2B5EF4-FFF2-40B4-BE49-F238E27FC236}">
                      <a16:creationId xmlns:a16="http://schemas.microsoft.com/office/drawing/2014/main" id="{29054162-1BB4-4E92-B065-F1CB68BB0D7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12193" y="1143263"/>
                  <a:ext cx="0" cy="223624"/>
                </a:xfrm>
                <a:prstGeom prst="line">
                  <a:avLst/>
                </a:prstGeom>
                <a:grpFill/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2" name="Connecteur droit 521">
                  <a:extLst>
                    <a:ext uri="{FF2B5EF4-FFF2-40B4-BE49-F238E27FC236}">
                      <a16:creationId xmlns:a16="http://schemas.microsoft.com/office/drawing/2014/main" id="{CE5E90F4-1A31-4711-B20A-00F02CD6B3F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187124"/>
                  <a:ext cx="67873" cy="68396"/>
                </a:xfrm>
                <a:prstGeom prst="line">
                  <a:avLst/>
                </a:prstGeom>
                <a:grpFill/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3" name="Connecteur droit 522">
                  <a:extLst>
                    <a:ext uri="{FF2B5EF4-FFF2-40B4-BE49-F238E27FC236}">
                      <a16:creationId xmlns:a16="http://schemas.microsoft.com/office/drawing/2014/main" id="{74C2E3D0-C27A-4854-A6C7-F9DCAEF123B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41491" y="1238421"/>
                  <a:ext cx="67873" cy="68396"/>
                </a:xfrm>
                <a:prstGeom prst="line">
                  <a:avLst/>
                </a:prstGeom>
                <a:grpFill/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4" name="Connecteur droit 523">
                  <a:extLst>
                    <a:ext uri="{FF2B5EF4-FFF2-40B4-BE49-F238E27FC236}">
                      <a16:creationId xmlns:a16="http://schemas.microsoft.com/office/drawing/2014/main" id="{E05339AF-CA1D-4041-B6A8-E43AC451E51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294328"/>
                  <a:ext cx="67873" cy="68396"/>
                </a:xfrm>
                <a:prstGeom prst="line">
                  <a:avLst/>
                </a:prstGeom>
                <a:grpFill/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446" name="Connecteur droit 445">
              <a:extLst>
                <a:ext uri="{FF2B5EF4-FFF2-40B4-BE49-F238E27FC236}">
                  <a16:creationId xmlns:a16="http://schemas.microsoft.com/office/drawing/2014/main" id="{82AAB1AA-342E-4E0B-8BCF-93715D33966F}"/>
                </a:ext>
              </a:extLst>
            </p:cNvPr>
            <p:cNvCxnSpPr>
              <a:cxnSpLocks/>
              <a:endCxn id="460" idx="6"/>
            </p:cNvCxnSpPr>
            <p:nvPr/>
          </p:nvCxnSpPr>
          <p:spPr>
            <a:xfrm flipV="1">
              <a:off x="6398493" y="1954950"/>
              <a:ext cx="136260" cy="2943"/>
            </a:xfrm>
            <a:prstGeom prst="line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4" name="Ellipse 453">
              <a:extLst>
                <a:ext uri="{FF2B5EF4-FFF2-40B4-BE49-F238E27FC236}">
                  <a16:creationId xmlns:a16="http://schemas.microsoft.com/office/drawing/2014/main" id="{31C23735-2A98-4054-A152-4EB20D3CBFF8}"/>
                </a:ext>
              </a:extLst>
            </p:cNvPr>
            <p:cNvSpPr/>
            <p:nvPr/>
          </p:nvSpPr>
          <p:spPr>
            <a:xfrm>
              <a:off x="4620316" y="1947815"/>
              <a:ext cx="30412" cy="2861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sz="900"/>
            </a:p>
          </p:txBody>
        </p:sp>
        <p:sp>
          <p:nvSpPr>
            <p:cNvPr id="458" name="Ellipse 457">
              <a:extLst>
                <a:ext uri="{FF2B5EF4-FFF2-40B4-BE49-F238E27FC236}">
                  <a16:creationId xmlns:a16="http://schemas.microsoft.com/office/drawing/2014/main" id="{48FE625C-628F-4BCD-81D6-497769A28BF4}"/>
                </a:ext>
              </a:extLst>
            </p:cNvPr>
            <p:cNvSpPr/>
            <p:nvPr/>
          </p:nvSpPr>
          <p:spPr>
            <a:xfrm>
              <a:off x="5248472" y="1946454"/>
              <a:ext cx="30412" cy="2861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sz="900"/>
            </a:p>
          </p:txBody>
        </p:sp>
        <p:sp>
          <p:nvSpPr>
            <p:cNvPr id="459" name="Ellipse 458">
              <a:extLst>
                <a:ext uri="{FF2B5EF4-FFF2-40B4-BE49-F238E27FC236}">
                  <a16:creationId xmlns:a16="http://schemas.microsoft.com/office/drawing/2014/main" id="{64C098BA-568A-405E-83C4-284A488B3CAE}"/>
                </a:ext>
              </a:extLst>
            </p:cNvPr>
            <p:cNvSpPr/>
            <p:nvPr/>
          </p:nvSpPr>
          <p:spPr>
            <a:xfrm>
              <a:off x="5873214" y="1941838"/>
              <a:ext cx="30412" cy="2861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sz="900"/>
            </a:p>
          </p:txBody>
        </p:sp>
        <p:sp>
          <p:nvSpPr>
            <p:cNvPr id="460" name="Ellipse 459">
              <a:extLst>
                <a:ext uri="{FF2B5EF4-FFF2-40B4-BE49-F238E27FC236}">
                  <a16:creationId xmlns:a16="http://schemas.microsoft.com/office/drawing/2014/main" id="{BC12451B-DC23-4408-848F-F2768D007E94}"/>
                </a:ext>
              </a:extLst>
            </p:cNvPr>
            <p:cNvSpPr/>
            <p:nvPr/>
          </p:nvSpPr>
          <p:spPr>
            <a:xfrm>
              <a:off x="6504341" y="1940641"/>
              <a:ext cx="30412" cy="2861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sz="900"/>
            </a:p>
          </p:txBody>
        </p:sp>
        <p:grpSp>
          <p:nvGrpSpPr>
            <p:cNvPr id="461" name="Groupe 460">
              <a:extLst>
                <a:ext uri="{FF2B5EF4-FFF2-40B4-BE49-F238E27FC236}">
                  <a16:creationId xmlns:a16="http://schemas.microsoft.com/office/drawing/2014/main" id="{08A4F51C-B575-4F95-B0D6-D002327232D6}"/>
                </a:ext>
              </a:extLst>
            </p:cNvPr>
            <p:cNvGrpSpPr/>
            <p:nvPr/>
          </p:nvGrpSpPr>
          <p:grpSpPr>
            <a:xfrm>
              <a:off x="6444563" y="1630338"/>
              <a:ext cx="148747" cy="324612"/>
              <a:chOff x="7249709" y="320635"/>
              <a:chExt cx="223617" cy="518588"/>
            </a:xfrm>
            <a:noFill/>
          </p:grpSpPr>
          <p:cxnSp>
            <p:nvCxnSpPr>
              <p:cNvPr id="509" name="Connecteur droit 508">
                <a:extLst>
                  <a:ext uri="{FF2B5EF4-FFF2-40B4-BE49-F238E27FC236}">
                    <a16:creationId xmlns:a16="http://schemas.microsoft.com/office/drawing/2014/main" id="{1DDE38FB-2344-4057-9DA6-92B46CDBBEC1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7361517" y="392775"/>
                <a:ext cx="1" cy="446448"/>
              </a:xfrm>
              <a:prstGeom prst="line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0" name="Ellipse 509">
                <a:extLst>
                  <a:ext uri="{FF2B5EF4-FFF2-40B4-BE49-F238E27FC236}">
                    <a16:creationId xmlns:a16="http://schemas.microsoft.com/office/drawing/2014/main" id="{5BAA7738-359D-40F7-B5BC-CDC977466702}"/>
                  </a:ext>
                </a:extLst>
              </p:cNvPr>
              <p:cNvSpPr/>
              <p:nvPr/>
            </p:nvSpPr>
            <p:spPr>
              <a:xfrm rot="10800000">
                <a:off x="7261806" y="506257"/>
                <a:ext cx="199423" cy="183038"/>
              </a:xfrm>
              <a:prstGeom prst="ellipse">
                <a:avLst/>
              </a:prstGeom>
              <a:solidFill>
                <a:srgbClr val="FFFF00"/>
              </a:solidFill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sz="900" dirty="0"/>
              </a:p>
            </p:txBody>
          </p:sp>
          <p:grpSp>
            <p:nvGrpSpPr>
              <p:cNvPr id="511" name="Groupe 510">
                <a:extLst>
                  <a:ext uri="{FF2B5EF4-FFF2-40B4-BE49-F238E27FC236}">
                    <a16:creationId xmlns:a16="http://schemas.microsoft.com/office/drawing/2014/main" id="{E040DC18-8E12-4988-A2D8-1EA300DD606B}"/>
                  </a:ext>
                </a:extLst>
              </p:cNvPr>
              <p:cNvGrpSpPr/>
              <p:nvPr/>
            </p:nvGrpSpPr>
            <p:grpSpPr>
              <a:xfrm rot="5400000">
                <a:off x="7325822" y="244522"/>
                <a:ext cx="71391" cy="223617"/>
                <a:chOff x="1538662" y="1143263"/>
                <a:chExt cx="73531" cy="223624"/>
              </a:xfrm>
              <a:grpFill/>
            </p:grpSpPr>
            <p:cxnSp>
              <p:nvCxnSpPr>
                <p:cNvPr id="512" name="Connecteur droit 511">
                  <a:extLst>
                    <a:ext uri="{FF2B5EF4-FFF2-40B4-BE49-F238E27FC236}">
                      <a16:creationId xmlns:a16="http://schemas.microsoft.com/office/drawing/2014/main" id="{ACAF67E2-050E-4A80-918E-E76B4C2A4B0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12193" y="1143263"/>
                  <a:ext cx="0" cy="223624"/>
                </a:xfrm>
                <a:prstGeom prst="line">
                  <a:avLst/>
                </a:prstGeom>
                <a:grpFill/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3" name="Connecteur droit 512">
                  <a:extLst>
                    <a:ext uri="{FF2B5EF4-FFF2-40B4-BE49-F238E27FC236}">
                      <a16:creationId xmlns:a16="http://schemas.microsoft.com/office/drawing/2014/main" id="{ACCCBBBC-6D6F-4172-83D5-1D2927E6572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187124"/>
                  <a:ext cx="67873" cy="68396"/>
                </a:xfrm>
                <a:prstGeom prst="line">
                  <a:avLst/>
                </a:prstGeom>
                <a:grpFill/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4" name="Connecteur droit 513">
                  <a:extLst>
                    <a:ext uri="{FF2B5EF4-FFF2-40B4-BE49-F238E27FC236}">
                      <a16:creationId xmlns:a16="http://schemas.microsoft.com/office/drawing/2014/main" id="{AAC1F2B6-92C6-4BEC-BB6C-15FEAA7D44D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41491" y="1238421"/>
                  <a:ext cx="67873" cy="68396"/>
                </a:xfrm>
                <a:prstGeom prst="line">
                  <a:avLst/>
                </a:prstGeom>
                <a:grpFill/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5" name="Connecteur droit 514">
                  <a:extLst>
                    <a:ext uri="{FF2B5EF4-FFF2-40B4-BE49-F238E27FC236}">
                      <a16:creationId xmlns:a16="http://schemas.microsoft.com/office/drawing/2014/main" id="{E2BBE585-0CB3-4A60-AF23-D04D16A1FD2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294328"/>
                  <a:ext cx="67873" cy="68396"/>
                </a:xfrm>
                <a:prstGeom prst="line">
                  <a:avLst/>
                </a:prstGeom>
                <a:grpFill/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470" name="TextBox 348">
              <a:extLst>
                <a:ext uri="{FF2B5EF4-FFF2-40B4-BE49-F238E27FC236}">
                  <a16:creationId xmlns:a16="http://schemas.microsoft.com/office/drawing/2014/main" id="{98B0D307-2D7A-4328-B4D2-E5DF34EDD117}"/>
                </a:ext>
              </a:extLst>
            </p:cNvPr>
            <p:cNvSpPr txBox="1"/>
            <p:nvPr/>
          </p:nvSpPr>
          <p:spPr>
            <a:xfrm>
              <a:off x="6403711" y="1918986"/>
              <a:ext cx="236562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rgbClr val="FF0000"/>
                  </a:solidFill>
                </a:rPr>
                <a:t>4</a:t>
              </a:r>
              <a:endParaRPr lang="en-GB" sz="900" dirty="0">
                <a:solidFill>
                  <a:srgbClr val="FF0000"/>
                </a:solidFill>
              </a:endParaRPr>
            </a:p>
          </p:txBody>
        </p:sp>
        <p:sp>
          <p:nvSpPr>
            <p:cNvPr id="471" name="TextBox 349">
              <a:extLst>
                <a:ext uri="{FF2B5EF4-FFF2-40B4-BE49-F238E27FC236}">
                  <a16:creationId xmlns:a16="http://schemas.microsoft.com/office/drawing/2014/main" id="{FD499F77-3C04-4D91-BB44-8F6B82A39681}"/>
                </a:ext>
              </a:extLst>
            </p:cNvPr>
            <p:cNvSpPr txBox="1"/>
            <p:nvPr/>
          </p:nvSpPr>
          <p:spPr>
            <a:xfrm>
              <a:off x="4510632" y="1780261"/>
              <a:ext cx="269696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rgbClr val="FF0000"/>
                  </a:solidFill>
                </a:rPr>
                <a:t>1</a:t>
              </a:r>
              <a:endParaRPr lang="en-GB" sz="900" dirty="0">
                <a:solidFill>
                  <a:srgbClr val="FF0000"/>
                </a:solidFill>
              </a:endParaRPr>
            </a:p>
          </p:txBody>
        </p:sp>
        <p:sp>
          <p:nvSpPr>
            <p:cNvPr id="472" name="TextBox 350">
              <a:extLst>
                <a:ext uri="{FF2B5EF4-FFF2-40B4-BE49-F238E27FC236}">
                  <a16:creationId xmlns:a16="http://schemas.microsoft.com/office/drawing/2014/main" id="{29575538-A4C9-4F36-9AC1-768F42349EF5}"/>
                </a:ext>
              </a:extLst>
            </p:cNvPr>
            <p:cNvSpPr txBox="1"/>
            <p:nvPr/>
          </p:nvSpPr>
          <p:spPr>
            <a:xfrm>
              <a:off x="5775764" y="1760381"/>
              <a:ext cx="253908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rgbClr val="FF0000"/>
                  </a:solidFill>
                </a:rPr>
                <a:t>3</a:t>
              </a:r>
              <a:endParaRPr lang="en-GB" sz="900" dirty="0">
                <a:solidFill>
                  <a:srgbClr val="FF0000"/>
                </a:solidFill>
              </a:endParaRPr>
            </a:p>
          </p:txBody>
        </p:sp>
        <p:sp>
          <p:nvSpPr>
            <p:cNvPr id="473" name="TextBox 351">
              <a:extLst>
                <a:ext uri="{FF2B5EF4-FFF2-40B4-BE49-F238E27FC236}">
                  <a16:creationId xmlns:a16="http://schemas.microsoft.com/office/drawing/2014/main" id="{4029C023-FB9D-4B74-896B-73334DBD0E9D}"/>
                </a:ext>
              </a:extLst>
            </p:cNvPr>
            <p:cNvSpPr txBox="1"/>
            <p:nvPr/>
          </p:nvSpPr>
          <p:spPr>
            <a:xfrm>
              <a:off x="5156885" y="1770758"/>
              <a:ext cx="212609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rgbClr val="FF0000"/>
                  </a:solidFill>
                </a:rPr>
                <a:t>2</a:t>
              </a:r>
              <a:endParaRPr lang="en-GB" sz="900" dirty="0">
                <a:solidFill>
                  <a:srgbClr val="FF0000"/>
                </a:solidFill>
              </a:endParaRPr>
            </a:p>
          </p:txBody>
        </p:sp>
        <p:sp>
          <p:nvSpPr>
            <p:cNvPr id="480" name="TextBox 352">
              <a:extLst>
                <a:ext uri="{FF2B5EF4-FFF2-40B4-BE49-F238E27FC236}">
                  <a16:creationId xmlns:a16="http://schemas.microsoft.com/office/drawing/2014/main" id="{4DED990C-2B30-46B7-9444-D5F9DAFE785A}"/>
                </a:ext>
              </a:extLst>
            </p:cNvPr>
            <p:cNvSpPr txBox="1"/>
            <p:nvPr/>
          </p:nvSpPr>
          <p:spPr>
            <a:xfrm>
              <a:off x="3872678" y="1768105"/>
              <a:ext cx="201632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rgbClr val="FF0000"/>
                  </a:solidFill>
                </a:rPr>
                <a:t>0</a:t>
              </a:r>
              <a:endParaRPr lang="en-GB" sz="900" dirty="0"/>
            </a:p>
          </p:txBody>
        </p:sp>
        <p:grpSp>
          <p:nvGrpSpPr>
            <p:cNvPr id="481" name="Groupe 480">
              <a:extLst>
                <a:ext uri="{FF2B5EF4-FFF2-40B4-BE49-F238E27FC236}">
                  <a16:creationId xmlns:a16="http://schemas.microsoft.com/office/drawing/2014/main" id="{23BA0D38-9CBA-467C-9DBD-72AFA2AD7F2B}"/>
                </a:ext>
              </a:extLst>
            </p:cNvPr>
            <p:cNvGrpSpPr/>
            <p:nvPr/>
          </p:nvGrpSpPr>
          <p:grpSpPr>
            <a:xfrm>
              <a:off x="3541231" y="2031828"/>
              <a:ext cx="299102" cy="230832"/>
              <a:chOff x="3557858" y="2108261"/>
              <a:chExt cx="299102" cy="230832"/>
            </a:xfrm>
          </p:grpSpPr>
          <p:sp>
            <p:nvSpPr>
              <p:cNvPr id="506" name="TextBox 352">
                <a:extLst>
                  <a:ext uri="{FF2B5EF4-FFF2-40B4-BE49-F238E27FC236}">
                    <a16:creationId xmlns:a16="http://schemas.microsoft.com/office/drawing/2014/main" id="{0D6A5F56-C973-4AF9-B950-060280B7E222}"/>
                  </a:ext>
                </a:extLst>
              </p:cNvPr>
              <p:cNvSpPr txBox="1"/>
              <p:nvPr/>
            </p:nvSpPr>
            <p:spPr>
              <a:xfrm>
                <a:off x="3557858" y="2108261"/>
                <a:ext cx="201632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solidFill>
                      <a:srgbClr val="FF0000"/>
                    </a:solidFill>
                  </a:rPr>
                  <a:t>0</a:t>
                </a:r>
                <a:endParaRPr lang="en-GB" sz="900" dirty="0"/>
              </a:p>
            </p:txBody>
          </p:sp>
          <p:cxnSp>
            <p:nvCxnSpPr>
              <p:cNvPr id="507" name="Connecteur droit avec flèche 506">
                <a:extLst>
                  <a:ext uri="{FF2B5EF4-FFF2-40B4-BE49-F238E27FC236}">
                    <a16:creationId xmlns:a16="http://schemas.microsoft.com/office/drawing/2014/main" id="{2E019ED0-9380-4DC6-9E5A-00F8611C20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57858" y="2136657"/>
                <a:ext cx="29910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82" name="Groupe 481">
              <a:extLst>
                <a:ext uri="{FF2B5EF4-FFF2-40B4-BE49-F238E27FC236}">
                  <a16:creationId xmlns:a16="http://schemas.microsoft.com/office/drawing/2014/main" id="{8898F10F-7EE4-44DA-B783-97D57D33FD4F}"/>
                </a:ext>
              </a:extLst>
            </p:cNvPr>
            <p:cNvGrpSpPr/>
            <p:nvPr/>
          </p:nvGrpSpPr>
          <p:grpSpPr>
            <a:xfrm>
              <a:off x="4175270" y="2038378"/>
              <a:ext cx="299102" cy="230832"/>
              <a:chOff x="3557858" y="2108261"/>
              <a:chExt cx="299102" cy="230832"/>
            </a:xfrm>
          </p:grpSpPr>
          <p:sp>
            <p:nvSpPr>
              <p:cNvPr id="504" name="TextBox 352">
                <a:extLst>
                  <a:ext uri="{FF2B5EF4-FFF2-40B4-BE49-F238E27FC236}">
                    <a16:creationId xmlns:a16="http://schemas.microsoft.com/office/drawing/2014/main" id="{1B42D72A-3D0F-4F84-A306-132D6281F3D4}"/>
                  </a:ext>
                </a:extLst>
              </p:cNvPr>
              <p:cNvSpPr txBox="1"/>
              <p:nvPr/>
            </p:nvSpPr>
            <p:spPr>
              <a:xfrm>
                <a:off x="3557858" y="2108261"/>
                <a:ext cx="201632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solidFill>
                      <a:srgbClr val="FF0000"/>
                    </a:solidFill>
                  </a:rPr>
                  <a:t>1</a:t>
                </a:r>
                <a:endParaRPr lang="en-GB" sz="900" dirty="0"/>
              </a:p>
            </p:txBody>
          </p:sp>
          <p:cxnSp>
            <p:nvCxnSpPr>
              <p:cNvPr id="505" name="Connecteur droit avec flèche 504">
                <a:extLst>
                  <a:ext uri="{FF2B5EF4-FFF2-40B4-BE49-F238E27FC236}">
                    <a16:creationId xmlns:a16="http://schemas.microsoft.com/office/drawing/2014/main" id="{D1F098EA-5E39-4A23-B8F9-68DC0A15DC6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57858" y="2136657"/>
                <a:ext cx="29910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83" name="Groupe 482">
              <a:extLst>
                <a:ext uri="{FF2B5EF4-FFF2-40B4-BE49-F238E27FC236}">
                  <a16:creationId xmlns:a16="http://schemas.microsoft.com/office/drawing/2014/main" id="{65DA1B47-D3FD-43BD-9E70-84870D2504E2}"/>
                </a:ext>
              </a:extLst>
            </p:cNvPr>
            <p:cNvGrpSpPr/>
            <p:nvPr/>
          </p:nvGrpSpPr>
          <p:grpSpPr>
            <a:xfrm>
              <a:off x="4795396" y="2031828"/>
              <a:ext cx="299102" cy="230832"/>
              <a:chOff x="3557858" y="2108261"/>
              <a:chExt cx="299102" cy="230832"/>
            </a:xfrm>
          </p:grpSpPr>
          <p:sp>
            <p:nvSpPr>
              <p:cNvPr id="501" name="TextBox 352">
                <a:extLst>
                  <a:ext uri="{FF2B5EF4-FFF2-40B4-BE49-F238E27FC236}">
                    <a16:creationId xmlns:a16="http://schemas.microsoft.com/office/drawing/2014/main" id="{67C099F6-3FD1-4AEF-A9AC-C5B3F8A862D1}"/>
                  </a:ext>
                </a:extLst>
              </p:cNvPr>
              <p:cNvSpPr txBox="1"/>
              <p:nvPr/>
            </p:nvSpPr>
            <p:spPr>
              <a:xfrm>
                <a:off x="3557858" y="2108261"/>
                <a:ext cx="201632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solidFill>
                      <a:srgbClr val="FF0000"/>
                    </a:solidFill>
                  </a:rPr>
                  <a:t>2</a:t>
                </a:r>
                <a:endParaRPr lang="en-GB" sz="900" dirty="0"/>
              </a:p>
            </p:txBody>
          </p:sp>
          <p:cxnSp>
            <p:nvCxnSpPr>
              <p:cNvPr id="502" name="Connecteur droit avec flèche 501">
                <a:extLst>
                  <a:ext uri="{FF2B5EF4-FFF2-40B4-BE49-F238E27FC236}">
                    <a16:creationId xmlns:a16="http://schemas.microsoft.com/office/drawing/2014/main" id="{93C8B756-D993-42A8-ACC1-26B55B37FE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57858" y="2136657"/>
                <a:ext cx="29910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84" name="Groupe 483">
              <a:extLst>
                <a:ext uri="{FF2B5EF4-FFF2-40B4-BE49-F238E27FC236}">
                  <a16:creationId xmlns:a16="http://schemas.microsoft.com/office/drawing/2014/main" id="{949B3549-C9A6-4D40-A628-F90A05BF04E3}"/>
                </a:ext>
              </a:extLst>
            </p:cNvPr>
            <p:cNvGrpSpPr/>
            <p:nvPr/>
          </p:nvGrpSpPr>
          <p:grpSpPr>
            <a:xfrm>
              <a:off x="5426299" y="2034844"/>
              <a:ext cx="299102" cy="230832"/>
              <a:chOff x="3557858" y="2108261"/>
              <a:chExt cx="299102" cy="230832"/>
            </a:xfrm>
          </p:grpSpPr>
          <p:sp>
            <p:nvSpPr>
              <p:cNvPr id="498" name="TextBox 352">
                <a:extLst>
                  <a:ext uri="{FF2B5EF4-FFF2-40B4-BE49-F238E27FC236}">
                    <a16:creationId xmlns:a16="http://schemas.microsoft.com/office/drawing/2014/main" id="{C5AF97B3-5B67-4886-A6BB-05F99531935F}"/>
                  </a:ext>
                </a:extLst>
              </p:cNvPr>
              <p:cNvSpPr txBox="1"/>
              <p:nvPr/>
            </p:nvSpPr>
            <p:spPr>
              <a:xfrm>
                <a:off x="3557858" y="2108261"/>
                <a:ext cx="201632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solidFill>
                      <a:srgbClr val="FF0000"/>
                    </a:solidFill>
                  </a:rPr>
                  <a:t>3</a:t>
                </a:r>
                <a:endParaRPr lang="en-GB" sz="900" dirty="0"/>
              </a:p>
            </p:txBody>
          </p:sp>
          <p:cxnSp>
            <p:nvCxnSpPr>
              <p:cNvPr id="500" name="Connecteur droit avec flèche 499">
                <a:extLst>
                  <a:ext uri="{FF2B5EF4-FFF2-40B4-BE49-F238E27FC236}">
                    <a16:creationId xmlns:a16="http://schemas.microsoft.com/office/drawing/2014/main" id="{FCD25521-8928-4A1A-8B35-489A5BC4386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57858" y="2136657"/>
                <a:ext cx="29910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85" name="Groupe 484">
              <a:extLst>
                <a:ext uri="{FF2B5EF4-FFF2-40B4-BE49-F238E27FC236}">
                  <a16:creationId xmlns:a16="http://schemas.microsoft.com/office/drawing/2014/main" id="{70D47FF9-BE8A-4715-AA14-391F00468B95}"/>
                </a:ext>
              </a:extLst>
            </p:cNvPr>
            <p:cNvGrpSpPr/>
            <p:nvPr/>
          </p:nvGrpSpPr>
          <p:grpSpPr>
            <a:xfrm>
              <a:off x="6080829" y="2034844"/>
              <a:ext cx="299102" cy="230832"/>
              <a:chOff x="3557858" y="2108261"/>
              <a:chExt cx="299102" cy="230832"/>
            </a:xfrm>
          </p:grpSpPr>
          <p:sp>
            <p:nvSpPr>
              <p:cNvPr id="496" name="TextBox 352">
                <a:extLst>
                  <a:ext uri="{FF2B5EF4-FFF2-40B4-BE49-F238E27FC236}">
                    <a16:creationId xmlns:a16="http://schemas.microsoft.com/office/drawing/2014/main" id="{78895FF5-AB07-49A4-862D-9717F91930D1}"/>
                  </a:ext>
                </a:extLst>
              </p:cNvPr>
              <p:cNvSpPr txBox="1"/>
              <p:nvPr/>
            </p:nvSpPr>
            <p:spPr>
              <a:xfrm>
                <a:off x="3557858" y="2108261"/>
                <a:ext cx="201632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solidFill>
                      <a:srgbClr val="FF0000"/>
                    </a:solidFill>
                  </a:rPr>
                  <a:t>4</a:t>
                </a:r>
                <a:endParaRPr lang="en-GB" sz="900" dirty="0"/>
              </a:p>
            </p:txBody>
          </p:sp>
          <p:cxnSp>
            <p:nvCxnSpPr>
              <p:cNvPr id="497" name="Connecteur droit avec flèche 496">
                <a:extLst>
                  <a:ext uri="{FF2B5EF4-FFF2-40B4-BE49-F238E27FC236}">
                    <a16:creationId xmlns:a16="http://schemas.microsoft.com/office/drawing/2014/main" id="{E79DB126-19B2-4D7D-8FF2-DCDE0E0337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57858" y="2136657"/>
                <a:ext cx="29910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7" name="ZoneTexte 486">
                  <a:extLst>
                    <a:ext uri="{FF2B5EF4-FFF2-40B4-BE49-F238E27FC236}">
                      <a16:creationId xmlns:a16="http://schemas.microsoft.com/office/drawing/2014/main" id="{705A9FE1-76D5-41D7-BE9A-3BFAF15C2757}"/>
                    </a:ext>
                  </a:extLst>
                </p:cNvPr>
                <p:cNvSpPr txBox="1"/>
                <p:nvPr/>
              </p:nvSpPr>
              <p:spPr>
                <a:xfrm>
                  <a:off x="3199310" y="2037540"/>
                  <a:ext cx="135101" cy="1384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CH" sz="900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CH" sz="90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fr-CH" sz="90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fr-CH" sz="900" dirty="0"/>
                </a:p>
              </p:txBody>
            </p:sp>
          </mc:Choice>
          <mc:Fallback xmlns="">
            <p:sp>
              <p:nvSpPr>
                <p:cNvPr id="487" name="ZoneTexte 486">
                  <a:extLst>
                    <a:ext uri="{FF2B5EF4-FFF2-40B4-BE49-F238E27FC236}">
                      <a16:creationId xmlns:a16="http://schemas.microsoft.com/office/drawing/2014/main" id="{705A9FE1-76D5-41D7-BE9A-3BFAF15C275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99310" y="2037540"/>
                  <a:ext cx="135101" cy="138499"/>
                </a:xfrm>
                <a:prstGeom prst="rect">
                  <a:avLst/>
                </a:prstGeom>
                <a:blipFill>
                  <a:blip r:embed="rId7"/>
                  <a:stretch>
                    <a:fillRect l="-22727" r="-9091" b="-17391"/>
                  </a:stretch>
                </a:blipFill>
              </p:spPr>
              <p:txBody>
                <a:bodyPr/>
                <a:lstStyle/>
                <a:p>
                  <a:r>
                    <a:rPr lang="fr-CH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88" name="Ellipse 487">
              <a:extLst>
                <a:ext uri="{FF2B5EF4-FFF2-40B4-BE49-F238E27FC236}">
                  <a16:creationId xmlns:a16="http://schemas.microsoft.com/office/drawing/2014/main" id="{2DC642CD-FA34-428F-8931-982354B53747}"/>
                </a:ext>
              </a:extLst>
            </p:cNvPr>
            <p:cNvSpPr/>
            <p:nvPr/>
          </p:nvSpPr>
          <p:spPr>
            <a:xfrm>
              <a:off x="3183660" y="1883521"/>
              <a:ext cx="135101" cy="14285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490" name="ZoneTexte 489">
              <a:extLst>
                <a:ext uri="{FF2B5EF4-FFF2-40B4-BE49-F238E27FC236}">
                  <a16:creationId xmlns:a16="http://schemas.microsoft.com/office/drawing/2014/main" id="{0919D6E7-B595-499E-9FED-35FB79E22496}"/>
                </a:ext>
              </a:extLst>
            </p:cNvPr>
            <p:cNvSpPr txBox="1"/>
            <p:nvPr/>
          </p:nvSpPr>
          <p:spPr>
            <a:xfrm>
              <a:off x="3101778" y="1835942"/>
              <a:ext cx="30328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H" sz="900" dirty="0"/>
                <a:t>- +</a:t>
              </a:r>
            </a:p>
          </p:txBody>
        </p:sp>
        <p:sp>
          <p:nvSpPr>
            <p:cNvPr id="491" name="Ellipse 490">
              <a:extLst>
                <a:ext uri="{FF2B5EF4-FFF2-40B4-BE49-F238E27FC236}">
                  <a16:creationId xmlns:a16="http://schemas.microsoft.com/office/drawing/2014/main" id="{383665DB-78A4-411E-8029-9816BE0937C0}"/>
                </a:ext>
              </a:extLst>
            </p:cNvPr>
            <p:cNvSpPr/>
            <p:nvPr/>
          </p:nvSpPr>
          <p:spPr>
            <a:xfrm>
              <a:off x="3977609" y="1946454"/>
              <a:ext cx="30412" cy="2861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sz="900"/>
            </a:p>
          </p:txBody>
        </p:sp>
        <p:cxnSp>
          <p:nvCxnSpPr>
            <p:cNvPr id="493" name="Connecteur droit avec flèche 492">
              <a:extLst>
                <a:ext uri="{FF2B5EF4-FFF2-40B4-BE49-F238E27FC236}">
                  <a16:creationId xmlns:a16="http://schemas.microsoft.com/office/drawing/2014/main" id="{079F52C5-9A94-44F1-B7BE-CAE6F19C0399}"/>
                </a:ext>
              </a:extLst>
            </p:cNvPr>
            <p:cNvCxnSpPr>
              <a:cxnSpLocks/>
              <a:stCxn id="404" idx="4"/>
              <a:endCxn id="404" idx="0"/>
            </p:cNvCxnSpPr>
            <p:nvPr/>
          </p:nvCxnSpPr>
          <p:spPr>
            <a:xfrm flipV="1">
              <a:off x="3994318" y="2054288"/>
              <a:ext cx="0" cy="114573"/>
            </a:xfrm>
            <a:prstGeom prst="straightConnector1">
              <a:avLst/>
            </a:prstGeom>
            <a:ln w="3175">
              <a:solidFill>
                <a:schemeClr val="accent2"/>
              </a:solidFill>
              <a:headEnd type="none" w="med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4" name="Connecteur droit avec flèche 493">
              <a:extLst>
                <a:ext uri="{FF2B5EF4-FFF2-40B4-BE49-F238E27FC236}">
                  <a16:creationId xmlns:a16="http://schemas.microsoft.com/office/drawing/2014/main" id="{09452A86-C0C8-43E6-B8CD-82D98B460F3F}"/>
                </a:ext>
              </a:extLst>
            </p:cNvPr>
            <p:cNvCxnSpPr>
              <a:cxnSpLocks/>
              <a:stCxn id="510" idx="4"/>
              <a:endCxn id="510" idx="0"/>
            </p:cNvCxnSpPr>
            <p:nvPr/>
          </p:nvCxnSpPr>
          <p:spPr>
            <a:xfrm>
              <a:off x="6518936" y="1746529"/>
              <a:ext cx="0" cy="114573"/>
            </a:xfrm>
            <a:prstGeom prst="straightConnector1">
              <a:avLst/>
            </a:prstGeom>
            <a:ln w="3175">
              <a:solidFill>
                <a:schemeClr val="accent2"/>
              </a:solidFill>
              <a:headEnd type="none" w="med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3" name="ZoneTexte 572">
            <a:extLst>
              <a:ext uri="{FF2B5EF4-FFF2-40B4-BE49-F238E27FC236}">
                <a16:creationId xmlns:a16="http://schemas.microsoft.com/office/drawing/2014/main" id="{7A7D87A5-5E02-44DA-BA52-E0F7E79E735B}"/>
              </a:ext>
            </a:extLst>
          </p:cNvPr>
          <p:cNvSpPr txBox="1"/>
          <p:nvPr/>
        </p:nvSpPr>
        <p:spPr>
          <a:xfrm>
            <a:off x="2333209" y="1736660"/>
            <a:ext cx="654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>
                <a:solidFill>
                  <a:srgbClr val="FF0000"/>
                </a:solidFill>
              </a:rPr>
              <a:t>TCd3</a:t>
            </a:r>
          </a:p>
        </p:txBody>
      </p:sp>
      <p:grpSp>
        <p:nvGrpSpPr>
          <p:cNvPr id="575" name="Groupe 574">
            <a:extLst>
              <a:ext uri="{FF2B5EF4-FFF2-40B4-BE49-F238E27FC236}">
                <a16:creationId xmlns:a16="http://schemas.microsoft.com/office/drawing/2014/main" id="{6C516716-203A-46FF-A83D-B8D8EA8F35AC}"/>
              </a:ext>
            </a:extLst>
          </p:cNvPr>
          <p:cNvGrpSpPr/>
          <p:nvPr/>
        </p:nvGrpSpPr>
        <p:grpSpPr>
          <a:xfrm>
            <a:off x="2966695" y="508872"/>
            <a:ext cx="3668806" cy="654714"/>
            <a:chOff x="2967090" y="1630338"/>
            <a:chExt cx="3668806" cy="654714"/>
          </a:xfrm>
        </p:grpSpPr>
        <p:cxnSp>
          <p:nvCxnSpPr>
            <p:cNvPr id="576" name="Connecteur droit 575">
              <a:extLst>
                <a:ext uri="{FF2B5EF4-FFF2-40B4-BE49-F238E27FC236}">
                  <a16:creationId xmlns:a16="http://schemas.microsoft.com/office/drawing/2014/main" id="{3EFCEFA8-C4FC-4F1D-8232-3D6CB825A1CB}"/>
                </a:ext>
              </a:extLst>
            </p:cNvPr>
            <p:cNvCxnSpPr>
              <a:cxnSpLocks/>
            </p:cNvCxnSpPr>
            <p:nvPr/>
          </p:nvCxnSpPr>
          <p:spPr>
            <a:xfrm>
              <a:off x="3856960" y="1960440"/>
              <a:ext cx="265316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7" name="Connecteur droit 576">
              <a:extLst>
                <a:ext uri="{FF2B5EF4-FFF2-40B4-BE49-F238E27FC236}">
                  <a16:creationId xmlns:a16="http://schemas.microsoft.com/office/drawing/2014/main" id="{A3992CEB-0007-48ED-87A3-895E0C23F507}"/>
                </a:ext>
              </a:extLst>
            </p:cNvPr>
            <p:cNvCxnSpPr>
              <a:cxnSpLocks/>
            </p:cNvCxnSpPr>
            <p:nvPr/>
          </p:nvCxnSpPr>
          <p:spPr>
            <a:xfrm>
              <a:off x="3015744" y="1954950"/>
              <a:ext cx="475954" cy="5490"/>
            </a:xfrm>
            <a:prstGeom prst="line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8" name="Rectangle 577">
              <a:extLst>
                <a:ext uri="{FF2B5EF4-FFF2-40B4-BE49-F238E27FC236}">
                  <a16:creationId xmlns:a16="http://schemas.microsoft.com/office/drawing/2014/main" id="{76B62379-D45D-4A43-B036-9D46DAA57DEC}"/>
                </a:ext>
              </a:extLst>
            </p:cNvPr>
            <p:cNvSpPr/>
            <p:nvPr/>
          </p:nvSpPr>
          <p:spPr>
            <a:xfrm>
              <a:off x="3491698" y="1901433"/>
              <a:ext cx="369965" cy="118015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sz="900"/>
            </a:p>
          </p:txBody>
        </p:sp>
        <p:sp>
          <p:nvSpPr>
            <p:cNvPr id="579" name="Rectangle 578">
              <a:extLst>
                <a:ext uri="{FF2B5EF4-FFF2-40B4-BE49-F238E27FC236}">
                  <a16:creationId xmlns:a16="http://schemas.microsoft.com/office/drawing/2014/main" id="{5824EA5B-E0C3-4EF4-ACF8-8C4D9013360A}"/>
                </a:ext>
              </a:extLst>
            </p:cNvPr>
            <p:cNvSpPr/>
            <p:nvPr/>
          </p:nvSpPr>
          <p:spPr>
            <a:xfrm>
              <a:off x="4126979" y="1901433"/>
              <a:ext cx="369965" cy="118015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sz="900"/>
            </a:p>
          </p:txBody>
        </p:sp>
        <p:sp>
          <p:nvSpPr>
            <p:cNvPr id="580" name="Rectangle 579">
              <a:extLst>
                <a:ext uri="{FF2B5EF4-FFF2-40B4-BE49-F238E27FC236}">
                  <a16:creationId xmlns:a16="http://schemas.microsoft.com/office/drawing/2014/main" id="{DCDE3AD3-D790-4A76-AF04-EE9B4FC76866}"/>
                </a:ext>
              </a:extLst>
            </p:cNvPr>
            <p:cNvSpPr/>
            <p:nvPr/>
          </p:nvSpPr>
          <p:spPr>
            <a:xfrm>
              <a:off x="4762259" y="1901433"/>
              <a:ext cx="369965" cy="118015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sz="900"/>
            </a:p>
          </p:txBody>
        </p:sp>
        <p:cxnSp>
          <p:nvCxnSpPr>
            <p:cNvPr id="581" name="Connecteur droit 580">
              <a:extLst>
                <a:ext uri="{FF2B5EF4-FFF2-40B4-BE49-F238E27FC236}">
                  <a16:creationId xmlns:a16="http://schemas.microsoft.com/office/drawing/2014/main" id="{B44714AF-FF2C-4F26-8CD8-E3AC1736EFEB}"/>
                </a:ext>
              </a:extLst>
            </p:cNvPr>
            <p:cNvCxnSpPr>
              <a:cxnSpLocks/>
              <a:stCxn id="579" idx="3"/>
              <a:endCxn id="580" idx="1"/>
            </p:cNvCxnSpPr>
            <p:nvPr/>
          </p:nvCxnSpPr>
          <p:spPr>
            <a:xfrm>
              <a:off x="4496944" y="1960440"/>
              <a:ext cx="265315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82" name="Groupe 581">
              <a:extLst>
                <a:ext uri="{FF2B5EF4-FFF2-40B4-BE49-F238E27FC236}">
                  <a16:creationId xmlns:a16="http://schemas.microsoft.com/office/drawing/2014/main" id="{FF4C1B13-8C64-42EB-B0DD-94C86757ADF6}"/>
                </a:ext>
              </a:extLst>
            </p:cNvPr>
            <p:cNvGrpSpPr/>
            <p:nvPr/>
          </p:nvGrpSpPr>
          <p:grpSpPr>
            <a:xfrm>
              <a:off x="2967090" y="1884961"/>
              <a:ext cx="48912" cy="139978"/>
              <a:chOff x="1538662" y="1143263"/>
              <a:chExt cx="73531" cy="223624"/>
            </a:xfrm>
            <a:noFill/>
          </p:grpSpPr>
          <p:cxnSp>
            <p:nvCxnSpPr>
              <p:cNvPr id="748" name="Connecteur droit 747">
                <a:extLst>
                  <a:ext uri="{FF2B5EF4-FFF2-40B4-BE49-F238E27FC236}">
                    <a16:creationId xmlns:a16="http://schemas.microsoft.com/office/drawing/2014/main" id="{8962FE57-AC63-4F92-A5DD-2906CA663E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12193" y="1143263"/>
                <a:ext cx="0" cy="223624"/>
              </a:xfrm>
              <a:prstGeom prst="line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3" name="Connecteur droit 752">
                <a:extLst>
                  <a:ext uri="{FF2B5EF4-FFF2-40B4-BE49-F238E27FC236}">
                    <a16:creationId xmlns:a16="http://schemas.microsoft.com/office/drawing/2014/main" id="{AAA67516-EE9E-4DE9-87BB-CA557A914F3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187124"/>
                <a:ext cx="67873" cy="68396"/>
              </a:xfrm>
              <a:prstGeom prst="line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4" name="Connecteur droit 753">
                <a:extLst>
                  <a:ext uri="{FF2B5EF4-FFF2-40B4-BE49-F238E27FC236}">
                    <a16:creationId xmlns:a16="http://schemas.microsoft.com/office/drawing/2014/main" id="{3D2917FF-1F8F-4059-B2CC-17758EBAB53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41491" y="1238421"/>
                <a:ext cx="67873" cy="68396"/>
              </a:xfrm>
              <a:prstGeom prst="line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6" name="Connecteur droit 755">
                <a:extLst>
                  <a:ext uri="{FF2B5EF4-FFF2-40B4-BE49-F238E27FC236}">
                    <a16:creationId xmlns:a16="http://schemas.microsoft.com/office/drawing/2014/main" id="{066AE17C-A5E6-499E-B53B-B5CCDF7B84E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294328"/>
                <a:ext cx="67873" cy="68396"/>
              </a:xfrm>
              <a:prstGeom prst="line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83" name="Connecteur droit 582">
              <a:extLst>
                <a:ext uri="{FF2B5EF4-FFF2-40B4-BE49-F238E27FC236}">
                  <a16:creationId xmlns:a16="http://schemas.microsoft.com/office/drawing/2014/main" id="{2FDCF6D4-9D65-4E14-BF2D-282334F400EF}"/>
                </a:ext>
              </a:extLst>
            </p:cNvPr>
            <p:cNvCxnSpPr>
              <a:cxnSpLocks/>
            </p:cNvCxnSpPr>
            <p:nvPr/>
          </p:nvCxnSpPr>
          <p:spPr>
            <a:xfrm>
              <a:off x="3994317" y="1960440"/>
              <a:ext cx="1" cy="279455"/>
            </a:xfrm>
            <a:prstGeom prst="line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4" name="Ellipse 583">
              <a:extLst>
                <a:ext uri="{FF2B5EF4-FFF2-40B4-BE49-F238E27FC236}">
                  <a16:creationId xmlns:a16="http://schemas.microsoft.com/office/drawing/2014/main" id="{E315AEA9-98E7-4E20-BC27-E07D7A5CBE4A}"/>
                </a:ext>
              </a:extLst>
            </p:cNvPr>
            <p:cNvSpPr/>
            <p:nvPr/>
          </p:nvSpPr>
          <p:spPr>
            <a:xfrm>
              <a:off x="3927991" y="2054288"/>
              <a:ext cx="132654" cy="114573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sz="900"/>
            </a:p>
          </p:txBody>
        </p:sp>
        <p:grpSp>
          <p:nvGrpSpPr>
            <p:cNvPr id="585" name="Groupe 584">
              <a:extLst>
                <a:ext uri="{FF2B5EF4-FFF2-40B4-BE49-F238E27FC236}">
                  <a16:creationId xmlns:a16="http://schemas.microsoft.com/office/drawing/2014/main" id="{326338CB-E1A8-42D9-B160-190313C4F1E2}"/>
                </a:ext>
              </a:extLst>
            </p:cNvPr>
            <p:cNvGrpSpPr/>
            <p:nvPr/>
          </p:nvGrpSpPr>
          <p:grpSpPr>
            <a:xfrm rot="16200000">
              <a:off x="3971974" y="2188335"/>
              <a:ext cx="44687" cy="148747"/>
              <a:chOff x="1538662" y="1143263"/>
              <a:chExt cx="73531" cy="223624"/>
            </a:xfrm>
            <a:noFill/>
          </p:grpSpPr>
          <p:cxnSp>
            <p:nvCxnSpPr>
              <p:cNvPr id="714" name="Connecteur droit 713">
                <a:extLst>
                  <a:ext uri="{FF2B5EF4-FFF2-40B4-BE49-F238E27FC236}">
                    <a16:creationId xmlns:a16="http://schemas.microsoft.com/office/drawing/2014/main" id="{E0E6AA4A-97C2-4314-B92C-A57FDA5CDD3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12193" y="1143263"/>
                <a:ext cx="0" cy="223624"/>
              </a:xfrm>
              <a:prstGeom prst="line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5" name="Connecteur droit 744">
                <a:extLst>
                  <a:ext uri="{FF2B5EF4-FFF2-40B4-BE49-F238E27FC236}">
                    <a16:creationId xmlns:a16="http://schemas.microsoft.com/office/drawing/2014/main" id="{0B47133F-0188-4C96-8873-FECD2A964C0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187124"/>
                <a:ext cx="67873" cy="68396"/>
              </a:xfrm>
              <a:prstGeom prst="line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6" name="Connecteur droit 745">
                <a:extLst>
                  <a:ext uri="{FF2B5EF4-FFF2-40B4-BE49-F238E27FC236}">
                    <a16:creationId xmlns:a16="http://schemas.microsoft.com/office/drawing/2014/main" id="{5568F9B4-15E1-4915-8D7E-5D9F3562756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41491" y="1238421"/>
                <a:ext cx="67873" cy="68396"/>
              </a:xfrm>
              <a:prstGeom prst="line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7" name="Connecteur droit 746">
                <a:extLst>
                  <a:ext uri="{FF2B5EF4-FFF2-40B4-BE49-F238E27FC236}">
                    <a16:creationId xmlns:a16="http://schemas.microsoft.com/office/drawing/2014/main" id="{4AD3CB04-BF48-402D-9852-17B5FE8269C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294328"/>
                <a:ext cx="67873" cy="68396"/>
              </a:xfrm>
              <a:prstGeom prst="line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6" name="Groupe 585">
              <a:extLst>
                <a:ext uri="{FF2B5EF4-FFF2-40B4-BE49-F238E27FC236}">
                  <a16:creationId xmlns:a16="http://schemas.microsoft.com/office/drawing/2014/main" id="{8F2BF5F5-AFE7-402E-A674-E5BC9A39D237}"/>
                </a:ext>
              </a:extLst>
            </p:cNvPr>
            <p:cNvGrpSpPr/>
            <p:nvPr/>
          </p:nvGrpSpPr>
          <p:grpSpPr>
            <a:xfrm>
              <a:off x="4564560" y="1962060"/>
              <a:ext cx="148753" cy="319463"/>
              <a:chOff x="7018098" y="1530389"/>
              <a:chExt cx="223625" cy="510363"/>
            </a:xfrm>
            <a:noFill/>
          </p:grpSpPr>
          <p:cxnSp>
            <p:nvCxnSpPr>
              <p:cNvPr id="690" name="Connecteur droit 689">
                <a:extLst>
                  <a:ext uri="{FF2B5EF4-FFF2-40B4-BE49-F238E27FC236}">
                    <a16:creationId xmlns:a16="http://schemas.microsoft.com/office/drawing/2014/main" id="{538FF1F1-FA78-4E31-AAB1-D3AA69D6DDA8}"/>
                  </a:ext>
                </a:extLst>
              </p:cNvPr>
              <p:cNvCxnSpPr/>
              <p:nvPr/>
            </p:nvCxnSpPr>
            <p:spPr>
              <a:xfrm>
                <a:off x="7124778" y="1530389"/>
                <a:ext cx="0" cy="183037"/>
              </a:xfrm>
              <a:prstGeom prst="line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1" name="Connecteur droit 690">
                <a:extLst>
                  <a:ext uri="{FF2B5EF4-FFF2-40B4-BE49-F238E27FC236}">
                    <a16:creationId xmlns:a16="http://schemas.microsoft.com/office/drawing/2014/main" id="{2D13CE4D-E06E-4B5A-9EA1-2ACD1F6C3347}"/>
                  </a:ext>
                </a:extLst>
              </p:cNvPr>
              <p:cNvCxnSpPr/>
              <p:nvPr/>
            </p:nvCxnSpPr>
            <p:spPr>
              <a:xfrm>
                <a:off x="7018098" y="1713426"/>
                <a:ext cx="213360" cy="0"/>
              </a:xfrm>
              <a:prstGeom prst="line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2" name="Connecteur droit 691">
                <a:extLst>
                  <a:ext uri="{FF2B5EF4-FFF2-40B4-BE49-F238E27FC236}">
                    <a16:creationId xmlns:a16="http://schemas.microsoft.com/office/drawing/2014/main" id="{020FD364-F483-4181-9D9D-53710B6B5CF1}"/>
                  </a:ext>
                </a:extLst>
              </p:cNvPr>
              <p:cNvCxnSpPr/>
              <p:nvPr/>
            </p:nvCxnSpPr>
            <p:spPr>
              <a:xfrm>
                <a:off x="7018098" y="1785650"/>
                <a:ext cx="213360" cy="0"/>
              </a:xfrm>
              <a:prstGeom prst="line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3" name="Connecteur droit 692">
                <a:extLst>
                  <a:ext uri="{FF2B5EF4-FFF2-40B4-BE49-F238E27FC236}">
                    <a16:creationId xmlns:a16="http://schemas.microsoft.com/office/drawing/2014/main" id="{9BBFDBB5-FC85-4FA0-AF00-E6E310AE9BB3}"/>
                  </a:ext>
                </a:extLst>
              </p:cNvPr>
              <p:cNvCxnSpPr/>
              <p:nvPr/>
            </p:nvCxnSpPr>
            <p:spPr>
              <a:xfrm>
                <a:off x="7124778" y="1784184"/>
                <a:ext cx="0" cy="183037"/>
              </a:xfrm>
              <a:prstGeom prst="line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94" name="Groupe 693">
                <a:extLst>
                  <a:ext uri="{FF2B5EF4-FFF2-40B4-BE49-F238E27FC236}">
                    <a16:creationId xmlns:a16="http://schemas.microsoft.com/office/drawing/2014/main" id="{FE01D627-B4BA-4449-A35B-A28BDC53A28B}"/>
                  </a:ext>
                </a:extLst>
              </p:cNvPr>
              <p:cNvGrpSpPr/>
              <p:nvPr/>
            </p:nvGrpSpPr>
            <p:grpSpPr>
              <a:xfrm rot="16200000">
                <a:off x="7093145" y="1892175"/>
                <a:ext cx="73531" cy="223624"/>
                <a:chOff x="1538662" y="1143263"/>
                <a:chExt cx="73531" cy="223624"/>
              </a:xfrm>
              <a:grpFill/>
            </p:grpSpPr>
            <p:cxnSp>
              <p:nvCxnSpPr>
                <p:cNvPr id="695" name="Connecteur droit 694">
                  <a:extLst>
                    <a:ext uri="{FF2B5EF4-FFF2-40B4-BE49-F238E27FC236}">
                      <a16:creationId xmlns:a16="http://schemas.microsoft.com/office/drawing/2014/main" id="{0DB30CD3-DB79-4FF4-B666-79554CDCD08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12193" y="1143263"/>
                  <a:ext cx="0" cy="223624"/>
                </a:xfrm>
                <a:prstGeom prst="line">
                  <a:avLst/>
                </a:prstGeom>
                <a:grpFill/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3" name="Connecteur droit 702">
                  <a:extLst>
                    <a:ext uri="{FF2B5EF4-FFF2-40B4-BE49-F238E27FC236}">
                      <a16:creationId xmlns:a16="http://schemas.microsoft.com/office/drawing/2014/main" id="{8BC9A1FC-8643-4253-961A-83E3A6455A2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187124"/>
                  <a:ext cx="67873" cy="68396"/>
                </a:xfrm>
                <a:prstGeom prst="line">
                  <a:avLst/>
                </a:prstGeom>
                <a:grpFill/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4" name="Connecteur droit 703">
                  <a:extLst>
                    <a:ext uri="{FF2B5EF4-FFF2-40B4-BE49-F238E27FC236}">
                      <a16:creationId xmlns:a16="http://schemas.microsoft.com/office/drawing/2014/main" id="{2B5285C9-B061-4A05-A40B-16C7FA71955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41491" y="1238421"/>
                  <a:ext cx="67873" cy="68396"/>
                </a:xfrm>
                <a:prstGeom prst="line">
                  <a:avLst/>
                </a:prstGeom>
                <a:grpFill/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5" name="Connecteur droit 704">
                  <a:extLst>
                    <a:ext uri="{FF2B5EF4-FFF2-40B4-BE49-F238E27FC236}">
                      <a16:creationId xmlns:a16="http://schemas.microsoft.com/office/drawing/2014/main" id="{B2BF5113-115C-473B-AC27-FE7D61DBA66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294328"/>
                  <a:ext cx="67873" cy="68396"/>
                </a:xfrm>
                <a:prstGeom prst="line">
                  <a:avLst/>
                </a:prstGeom>
                <a:grpFill/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587" name="Connecteur droit 586">
              <a:extLst>
                <a:ext uri="{FF2B5EF4-FFF2-40B4-BE49-F238E27FC236}">
                  <a16:creationId xmlns:a16="http://schemas.microsoft.com/office/drawing/2014/main" id="{68E75F7C-CFD5-490D-B02D-791772D9BBD1}"/>
                </a:ext>
              </a:extLst>
            </p:cNvPr>
            <p:cNvCxnSpPr>
              <a:cxnSpLocks/>
              <a:stCxn id="580" idx="3"/>
            </p:cNvCxnSpPr>
            <p:nvPr/>
          </p:nvCxnSpPr>
          <p:spPr>
            <a:xfrm flipV="1">
              <a:off x="5132224" y="1957835"/>
              <a:ext cx="262910" cy="2606"/>
            </a:xfrm>
            <a:prstGeom prst="line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8" name="Rectangle 587">
              <a:extLst>
                <a:ext uri="{FF2B5EF4-FFF2-40B4-BE49-F238E27FC236}">
                  <a16:creationId xmlns:a16="http://schemas.microsoft.com/office/drawing/2014/main" id="{5488D881-6EB0-4C02-AC17-1DC738667227}"/>
                </a:ext>
              </a:extLst>
            </p:cNvPr>
            <p:cNvSpPr/>
            <p:nvPr/>
          </p:nvSpPr>
          <p:spPr>
            <a:xfrm>
              <a:off x="5395134" y="1906925"/>
              <a:ext cx="369965" cy="118015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sz="900"/>
            </a:p>
          </p:txBody>
        </p:sp>
        <p:sp>
          <p:nvSpPr>
            <p:cNvPr id="589" name="Rectangle 588">
              <a:extLst>
                <a:ext uri="{FF2B5EF4-FFF2-40B4-BE49-F238E27FC236}">
                  <a16:creationId xmlns:a16="http://schemas.microsoft.com/office/drawing/2014/main" id="{1AF25AA5-8158-45EF-B93D-4798B5513BA3}"/>
                </a:ext>
              </a:extLst>
            </p:cNvPr>
            <p:cNvSpPr/>
            <p:nvPr/>
          </p:nvSpPr>
          <p:spPr>
            <a:xfrm>
              <a:off x="6030414" y="1906925"/>
              <a:ext cx="369965" cy="118015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sz="900" dirty="0"/>
            </a:p>
          </p:txBody>
        </p:sp>
        <p:cxnSp>
          <p:nvCxnSpPr>
            <p:cNvPr id="590" name="Connecteur droit 589">
              <a:extLst>
                <a:ext uri="{FF2B5EF4-FFF2-40B4-BE49-F238E27FC236}">
                  <a16:creationId xmlns:a16="http://schemas.microsoft.com/office/drawing/2014/main" id="{7C28FE57-2DEF-4FE1-A7A7-42FD23C516C8}"/>
                </a:ext>
              </a:extLst>
            </p:cNvPr>
            <p:cNvCxnSpPr>
              <a:cxnSpLocks/>
            </p:cNvCxnSpPr>
            <p:nvPr/>
          </p:nvCxnSpPr>
          <p:spPr>
            <a:xfrm>
              <a:off x="5765098" y="1955229"/>
              <a:ext cx="265315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91" name="Groupe 590">
              <a:extLst>
                <a:ext uri="{FF2B5EF4-FFF2-40B4-BE49-F238E27FC236}">
                  <a16:creationId xmlns:a16="http://schemas.microsoft.com/office/drawing/2014/main" id="{ECA401EB-0E3D-4E61-B65B-9D8DA78FB55B}"/>
                </a:ext>
              </a:extLst>
            </p:cNvPr>
            <p:cNvGrpSpPr/>
            <p:nvPr/>
          </p:nvGrpSpPr>
          <p:grpSpPr>
            <a:xfrm>
              <a:off x="5817458" y="1955229"/>
              <a:ext cx="148753" cy="319463"/>
              <a:chOff x="7018098" y="1530389"/>
              <a:chExt cx="223625" cy="510363"/>
            </a:xfrm>
            <a:noFill/>
          </p:grpSpPr>
          <p:cxnSp>
            <p:nvCxnSpPr>
              <p:cNvPr id="663" name="Connecteur droit 662">
                <a:extLst>
                  <a:ext uri="{FF2B5EF4-FFF2-40B4-BE49-F238E27FC236}">
                    <a16:creationId xmlns:a16="http://schemas.microsoft.com/office/drawing/2014/main" id="{9B68A84C-B5B2-4ABF-BFFB-995A31D6D740}"/>
                  </a:ext>
                </a:extLst>
              </p:cNvPr>
              <p:cNvCxnSpPr/>
              <p:nvPr/>
            </p:nvCxnSpPr>
            <p:spPr>
              <a:xfrm>
                <a:off x="7124778" y="1530389"/>
                <a:ext cx="0" cy="183037"/>
              </a:xfrm>
              <a:prstGeom prst="line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4" name="Connecteur droit 663">
                <a:extLst>
                  <a:ext uri="{FF2B5EF4-FFF2-40B4-BE49-F238E27FC236}">
                    <a16:creationId xmlns:a16="http://schemas.microsoft.com/office/drawing/2014/main" id="{50C9DF26-AD2B-44FF-9B64-D4C64ABA6E58}"/>
                  </a:ext>
                </a:extLst>
              </p:cNvPr>
              <p:cNvCxnSpPr/>
              <p:nvPr/>
            </p:nvCxnSpPr>
            <p:spPr>
              <a:xfrm>
                <a:off x="7018098" y="1713426"/>
                <a:ext cx="213360" cy="0"/>
              </a:xfrm>
              <a:prstGeom prst="line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5" name="Connecteur droit 664">
                <a:extLst>
                  <a:ext uri="{FF2B5EF4-FFF2-40B4-BE49-F238E27FC236}">
                    <a16:creationId xmlns:a16="http://schemas.microsoft.com/office/drawing/2014/main" id="{AD4CC059-EE8E-4505-9E6C-A6A7EDE899F7}"/>
                  </a:ext>
                </a:extLst>
              </p:cNvPr>
              <p:cNvCxnSpPr/>
              <p:nvPr/>
            </p:nvCxnSpPr>
            <p:spPr>
              <a:xfrm>
                <a:off x="7018098" y="1785650"/>
                <a:ext cx="213360" cy="0"/>
              </a:xfrm>
              <a:prstGeom prst="line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6" name="Connecteur droit 665">
                <a:extLst>
                  <a:ext uri="{FF2B5EF4-FFF2-40B4-BE49-F238E27FC236}">
                    <a16:creationId xmlns:a16="http://schemas.microsoft.com/office/drawing/2014/main" id="{525BAD2A-B996-420E-A434-C3E77C9BA41A}"/>
                  </a:ext>
                </a:extLst>
              </p:cNvPr>
              <p:cNvCxnSpPr/>
              <p:nvPr/>
            </p:nvCxnSpPr>
            <p:spPr>
              <a:xfrm>
                <a:off x="7124778" y="1784184"/>
                <a:ext cx="0" cy="183037"/>
              </a:xfrm>
              <a:prstGeom prst="line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67" name="Groupe 666">
                <a:extLst>
                  <a:ext uri="{FF2B5EF4-FFF2-40B4-BE49-F238E27FC236}">
                    <a16:creationId xmlns:a16="http://schemas.microsoft.com/office/drawing/2014/main" id="{8D8CFC62-8B7E-4237-89EC-6D58A4A5BF93}"/>
                  </a:ext>
                </a:extLst>
              </p:cNvPr>
              <p:cNvGrpSpPr/>
              <p:nvPr/>
            </p:nvGrpSpPr>
            <p:grpSpPr>
              <a:xfrm rot="16200000">
                <a:off x="7093145" y="1892175"/>
                <a:ext cx="73531" cy="223624"/>
                <a:chOff x="1538662" y="1143263"/>
                <a:chExt cx="73531" cy="223624"/>
              </a:xfrm>
              <a:grpFill/>
            </p:grpSpPr>
            <p:cxnSp>
              <p:nvCxnSpPr>
                <p:cNvPr id="668" name="Connecteur droit 667">
                  <a:extLst>
                    <a:ext uri="{FF2B5EF4-FFF2-40B4-BE49-F238E27FC236}">
                      <a16:creationId xmlns:a16="http://schemas.microsoft.com/office/drawing/2014/main" id="{E26E2848-442D-4FC5-B779-C21C306F912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12193" y="1143263"/>
                  <a:ext cx="0" cy="223624"/>
                </a:xfrm>
                <a:prstGeom prst="line">
                  <a:avLst/>
                </a:prstGeom>
                <a:grpFill/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9" name="Connecteur droit 668">
                  <a:extLst>
                    <a:ext uri="{FF2B5EF4-FFF2-40B4-BE49-F238E27FC236}">
                      <a16:creationId xmlns:a16="http://schemas.microsoft.com/office/drawing/2014/main" id="{A4018FFB-9518-45F0-B5CE-7C2CB130BDE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187124"/>
                  <a:ext cx="67873" cy="68396"/>
                </a:xfrm>
                <a:prstGeom prst="line">
                  <a:avLst/>
                </a:prstGeom>
                <a:grpFill/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0" name="Connecteur droit 669">
                  <a:extLst>
                    <a:ext uri="{FF2B5EF4-FFF2-40B4-BE49-F238E27FC236}">
                      <a16:creationId xmlns:a16="http://schemas.microsoft.com/office/drawing/2014/main" id="{5566CDBD-A565-4591-9D81-2DA6B2D8554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41491" y="1238421"/>
                  <a:ext cx="67873" cy="68396"/>
                </a:xfrm>
                <a:prstGeom prst="line">
                  <a:avLst/>
                </a:prstGeom>
                <a:grpFill/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1" name="Connecteur droit 670">
                  <a:extLst>
                    <a:ext uri="{FF2B5EF4-FFF2-40B4-BE49-F238E27FC236}">
                      <a16:creationId xmlns:a16="http://schemas.microsoft.com/office/drawing/2014/main" id="{E0E80E5E-7FB1-447A-8F1A-9493424FD92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294328"/>
                  <a:ext cx="67873" cy="68396"/>
                </a:xfrm>
                <a:prstGeom prst="line">
                  <a:avLst/>
                </a:prstGeom>
                <a:grpFill/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592" name="Connecteur droit 591">
              <a:extLst>
                <a:ext uri="{FF2B5EF4-FFF2-40B4-BE49-F238E27FC236}">
                  <a16:creationId xmlns:a16="http://schemas.microsoft.com/office/drawing/2014/main" id="{489E2DD1-CD39-4FE7-9D82-8349FC2E664D}"/>
                </a:ext>
              </a:extLst>
            </p:cNvPr>
            <p:cNvCxnSpPr>
              <a:cxnSpLocks/>
              <a:endCxn id="596" idx="6"/>
            </p:cNvCxnSpPr>
            <p:nvPr/>
          </p:nvCxnSpPr>
          <p:spPr>
            <a:xfrm flipV="1">
              <a:off x="6398493" y="1954950"/>
              <a:ext cx="136260" cy="2943"/>
            </a:xfrm>
            <a:prstGeom prst="line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3" name="Ellipse 592">
              <a:extLst>
                <a:ext uri="{FF2B5EF4-FFF2-40B4-BE49-F238E27FC236}">
                  <a16:creationId xmlns:a16="http://schemas.microsoft.com/office/drawing/2014/main" id="{82E60B15-43FB-420A-80C0-38A3AD82B624}"/>
                </a:ext>
              </a:extLst>
            </p:cNvPr>
            <p:cNvSpPr/>
            <p:nvPr/>
          </p:nvSpPr>
          <p:spPr>
            <a:xfrm>
              <a:off x="4620316" y="1947815"/>
              <a:ext cx="30412" cy="2861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sz="900"/>
            </a:p>
          </p:txBody>
        </p:sp>
        <p:sp>
          <p:nvSpPr>
            <p:cNvPr id="594" name="Ellipse 593">
              <a:extLst>
                <a:ext uri="{FF2B5EF4-FFF2-40B4-BE49-F238E27FC236}">
                  <a16:creationId xmlns:a16="http://schemas.microsoft.com/office/drawing/2014/main" id="{5378CFBD-F3E4-42A5-A862-BFB4B08BB037}"/>
                </a:ext>
              </a:extLst>
            </p:cNvPr>
            <p:cNvSpPr/>
            <p:nvPr/>
          </p:nvSpPr>
          <p:spPr>
            <a:xfrm>
              <a:off x="5248472" y="1946454"/>
              <a:ext cx="30412" cy="2861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sz="900"/>
            </a:p>
          </p:txBody>
        </p:sp>
        <p:sp>
          <p:nvSpPr>
            <p:cNvPr id="595" name="Ellipse 594">
              <a:extLst>
                <a:ext uri="{FF2B5EF4-FFF2-40B4-BE49-F238E27FC236}">
                  <a16:creationId xmlns:a16="http://schemas.microsoft.com/office/drawing/2014/main" id="{AE059CAF-02FC-4D67-BD0C-D26568B882D3}"/>
                </a:ext>
              </a:extLst>
            </p:cNvPr>
            <p:cNvSpPr/>
            <p:nvPr/>
          </p:nvSpPr>
          <p:spPr>
            <a:xfrm>
              <a:off x="5873214" y="1941838"/>
              <a:ext cx="30412" cy="2861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sz="900"/>
            </a:p>
          </p:txBody>
        </p:sp>
        <p:sp>
          <p:nvSpPr>
            <p:cNvPr id="596" name="Ellipse 595">
              <a:extLst>
                <a:ext uri="{FF2B5EF4-FFF2-40B4-BE49-F238E27FC236}">
                  <a16:creationId xmlns:a16="http://schemas.microsoft.com/office/drawing/2014/main" id="{0F787B80-3A42-4CB0-B260-32981097FCC0}"/>
                </a:ext>
              </a:extLst>
            </p:cNvPr>
            <p:cNvSpPr/>
            <p:nvPr/>
          </p:nvSpPr>
          <p:spPr>
            <a:xfrm>
              <a:off x="6504341" y="1940641"/>
              <a:ext cx="30412" cy="2861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sz="900"/>
            </a:p>
          </p:txBody>
        </p:sp>
        <p:grpSp>
          <p:nvGrpSpPr>
            <p:cNvPr id="597" name="Groupe 596">
              <a:extLst>
                <a:ext uri="{FF2B5EF4-FFF2-40B4-BE49-F238E27FC236}">
                  <a16:creationId xmlns:a16="http://schemas.microsoft.com/office/drawing/2014/main" id="{04C2EE1D-6261-450C-95A3-08F8878D0D81}"/>
                </a:ext>
              </a:extLst>
            </p:cNvPr>
            <p:cNvGrpSpPr/>
            <p:nvPr/>
          </p:nvGrpSpPr>
          <p:grpSpPr>
            <a:xfrm>
              <a:off x="6444563" y="1630338"/>
              <a:ext cx="148747" cy="324612"/>
              <a:chOff x="7249709" y="320635"/>
              <a:chExt cx="223617" cy="518588"/>
            </a:xfrm>
            <a:noFill/>
          </p:grpSpPr>
          <p:cxnSp>
            <p:nvCxnSpPr>
              <p:cNvPr id="644" name="Connecteur droit 643">
                <a:extLst>
                  <a:ext uri="{FF2B5EF4-FFF2-40B4-BE49-F238E27FC236}">
                    <a16:creationId xmlns:a16="http://schemas.microsoft.com/office/drawing/2014/main" id="{1E667DB2-F5A8-4794-B64A-5B8FCF6CFFA9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7361517" y="392775"/>
                <a:ext cx="1" cy="446448"/>
              </a:xfrm>
              <a:prstGeom prst="line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5" name="Ellipse 644">
                <a:extLst>
                  <a:ext uri="{FF2B5EF4-FFF2-40B4-BE49-F238E27FC236}">
                    <a16:creationId xmlns:a16="http://schemas.microsoft.com/office/drawing/2014/main" id="{1F7E25E2-49E4-4EB4-8706-40CBE8C21846}"/>
                  </a:ext>
                </a:extLst>
              </p:cNvPr>
              <p:cNvSpPr/>
              <p:nvPr/>
            </p:nvSpPr>
            <p:spPr>
              <a:xfrm rot="10800000">
                <a:off x="7261806" y="506257"/>
                <a:ext cx="199423" cy="183038"/>
              </a:xfrm>
              <a:prstGeom prst="ellipse">
                <a:avLst/>
              </a:prstGeom>
              <a:solidFill>
                <a:srgbClr val="FFFF00"/>
              </a:solidFill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sz="900" dirty="0"/>
              </a:p>
            </p:txBody>
          </p:sp>
          <p:grpSp>
            <p:nvGrpSpPr>
              <p:cNvPr id="646" name="Groupe 645">
                <a:extLst>
                  <a:ext uri="{FF2B5EF4-FFF2-40B4-BE49-F238E27FC236}">
                    <a16:creationId xmlns:a16="http://schemas.microsoft.com/office/drawing/2014/main" id="{0B508F18-5044-4BF5-8F51-8607AF8B7FC5}"/>
                  </a:ext>
                </a:extLst>
              </p:cNvPr>
              <p:cNvGrpSpPr/>
              <p:nvPr/>
            </p:nvGrpSpPr>
            <p:grpSpPr>
              <a:xfrm rot="5400000">
                <a:off x="7325822" y="244522"/>
                <a:ext cx="71391" cy="223617"/>
                <a:chOff x="1538662" y="1143263"/>
                <a:chExt cx="73531" cy="223624"/>
              </a:xfrm>
              <a:grpFill/>
            </p:grpSpPr>
            <p:cxnSp>
              <p:nvCxnSpPr>
                <p:cNvPr id="647" name="Connecteur droit 646">
                  <a:extLst>
                    <a:ext uri="{FF2B5EF4-FFF2-40B4-BE49-F238E27FC236}">
                      <a16:creationId xmlns:a16="http://schemas.microsoft.com/office/drawing/2014/main" id="{F0BF3E9B-5D09-4A8E-BB89-AF87E75F628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12193" y="1143263"/>
                  <a:ext cx="0" cy="223624"/>
                </a:xfrm>
                <a:prstGeom prst="line">
                  <a:avLst/>
                </a:prstGeom>
                <a:grpFill/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0" name="Connecteur droit 649">
                  <a:extLst>
                    <a:ext uri="{FF2B5EF4-FFF2-40B4-BE49-F238E27FC236}">
                      <a16:creationId xmlns:a16="http://schemas.microsoft.com/office/drawing/2014/main" id="{8FF8CCAA-F111-4BF6-8968-24B9220F35B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187124"/>
                  <a:ext cx="67873" cy="68396"/>
                </a:xfrm>
                <a:prstGeom prst="line">
                  <a:avLst/>
                </a:prstGeom>
                <a:grpFill/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2" name="Connecteur droit 651">
                  <a:extLst>
                    <a:ext uri="{FF2B5EF4-FFF2-40B4-BE49-F238E27FC236}">
                      <a16:creationId xmlns:a16="http://schemas.microsoft.com/office/drawing/2014/main" id="{3F8BAFAD-2872-4FCD-AFF9-B68289782C1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41491" y="1238421"/>
                  <a:ext cx="67873" cy="68396"/>
                </a:xfrm>
                <a:prstGeom prst="line">
                  <a:avLst/>
                </a:prstGeom>
                <a:grpFill/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3" name="Connecteur droit 652">
                  <a:extLst>
                    <a:ext uri="{FF2B5EF4-FFF2-40B4-BE49-F238E27FC236}">
                      <a16:creationId xmlns:a16="http://schemas.microsoft.com/office/drawing/2014/main" id="{968B2742-6917-446D-8007-3CAFBB1BB6A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294328"/>
                  <a:ext cx="67873" cy="68396"/>
                </a:xfrm>
                <a:prstGeom prst="line">
                  <a:avLst/>
                </a:prstGeom>
                <a:grpFill/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98" name="TextBox 348">
              <a:extLst>
                <a:ext uri="{FF2B5EF4-FFF2-40B4-BE49-F238E27FC236}">
                  <a16:creationId xmlns:a16="http://schemas.microsoft.com/office/drawing/2014/main" id="{29FD2BD6-C513-4608-A411-899C61370E75}"/>
                </a:ext>
              </a:extLst>
            </p:cNvPr>
            <p:cNvSpPr txBox="1"/>
            <p:nvPr/>
          </p:nvSpPr>
          <p:spPr>
            <a:xfrm>
              <a:off x="6399334" y="1935854"/>
              <a:ext cx="236562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rgbClr val="FF0000"/>
                  </a:solidFill>
                </a:rPr>
                <a:t>4</a:t>
              </a:r>
              <a:endParaRPr lang="en-GB" sz="900" dirty="0">
                <a:solidFill>
                  <a:srgbClr val="FF0000"/>
                </a:solidFill>
              </a:endParaRPr>
            </a:p>
          </p:txBody>
        </p:sp>
        <p:sp>
          <p:nvSpPr>
            <p:cNvPr id="599" name="TextBox 349">
              <a:extLst>
                <a:ext uri="{FF2B5EF4-FFF2-40B4-BE49-F238E27FC236}">
                  <a16:creationId xmlns:a16="http://schemas.microsoft.com/office/drawing/2014/main" id="{799D3550-CEB2-44B4-AAA3-8FDC4FA38A07}"/>
                </a:ext>
              </a:extLst>
            </p:cNvPr>
            <p:cNvSpPr txBox="1"/>
            <p:nvPr/>
          </p:nvSpPr>
          <p:spPr>
            <a:xfrm>
              <a:off x="4510632" y="1780261"/>
              <a:ext cx="269696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rgbClr val="FF0000"/>
                  </a:solidFill>
                </a:rPr>
                <a:t>1</a:t>
              </a:r>
              <a:endParaRPr lang="en-GB" sz="900" dirty="0">
                <a:solidFill>
                  <a:srgbClr val="FF0000"/>
                </a:solidFill>
              </a:endParaRPr>
            </a:p>
          </p:txBody>
        </p:sp>
        <p:sp>
          <p:nvSpPr>
            <p:cNvPr id="600" name="TextBox 350">
              <a:extLst>
                <a:ext uri="{FF2B5EF4-FFF2-40B4-BE49-F238E27FC236}">
                  <a16:creationId xmlns:a16="http://schemas.microsoft.com/office/drawing/2014/main" id="{80E8138A-BB23-4E83-B794-8FCA4CABC105}"/>
                </a:ext>
              </a:extLst>
            </p:cNvPr>
            <p:cNvSpPr txBox="1"/>
            <p:nvPr/>
          </p:nvSpPr>
          <p:spPr>
            <a:xfrm>
              <a:off x="5775764" y="1760381"/>
              <a:ext cx="253908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rgbClr val="FF0000"/>
                  </a:solidFill>
                </a:rPr>
                <a:t>3</a:t>
              </a:r>
              <a:endParaRPr lang="en-GB" sz="900" dirty="0">
                <a:solidFill>
                  <a:srgbClr val="FF0000"/>
                </a:solidFill>
              </a:endParaRPr>
            </a:p>
          </p:txBody>
        </p:sp>
        <p:sp>
          <p:nvSpPr>
            <p:cNvPr id="601" name="TextBox 351">
              <a:extLst>
                <a:ext uri="{FF2B5EF4-FFF2-40B4-BE49-F238E27FC236}">
                  <a16:creationId xmlns:a16="http://schemas.microsoft.com/office/drawing/2014/main" id="{97D0D658-46D4-4502-9D5C-16005B9FD241}"/>
                </a:ext>
              </a:extLst>
            </p:cNvPr>
            <p:cNvSpPr txBox="1"/>
            <p:nvPr/>
          </p:nvSpPr>
          <p:spPr>
            <a:xfrm>
              <a:off x="5156885" y="1770758"/>
              <a:ext cx="212609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rgbClr val="FF0000"/>
                  </a:solidFill>
                </a:rPr>
                <a:t>2</a:t>
              </a:r>
              <a:endParaRPr lang="en-GB" sz="900" dirty="0">
                <a:solidFill>
                  <a:srgbClr val="FF0000"/>
                </a:solidFill>
              </a:endParaRPr>
            </a:p>
          </p:txBody>
        </p:sp>
        <p:sp>
          <p:nvSpPr>
            <p:cNvPr id="602" name="TextBox 352">
              <a:extLst>
                <a:ext uri="{FF2B5EF4-FFF2-40B4-BE49-F238E27FC236}">
                  <a16:creationId xmlns:a16="http://schemas.microsoft.com/office/drawing/2014/main" id="{804EC2F3-7A14-4795-8F58-68C92FDD7590}"/>
                </a:ext>
              </a:extLst>
            </p:cNvPr>
            <p:cNvSpPr txBox="1"/>
            <p:nvPr/>
          </p:nvSpPr>
          <p:spPr>
            <a:xfrm>
              <a:off x="3872678" y="1768105"/>
              <a:ext cx="201632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rgbClr val="FF0000"/>
                  </a:solidFill>
                </a:rPr>
                <a:t>0</a:t>
              </a:r>
              <a:endParaRPr lang="en-GB" sz="900" dirty="0"/>
            </a:p>
          </p:txBody>
        </p:sp>
        <p:grpSp>
          <p:nvGrpSpPr>
            <p:cNvPr id="603" name="Groupe 602">
              <a:extLst>
                <a:ext uri="{FF2B5EF4-FFF2-40B4-BE49-F238E27FC236}">
                  <a16:creationId xmlns:a16="http://schemas.microsoft.com/office/drawing/2014/main" id="{EF9A28AF-212F-4B48-A226-0CDF07BD8387}"/>
                </a:ext>
              </a:extLst>
            </p:cNvPr>
            <p:cNvGrpSpPr/>
            <p:nvPr/>
          </p:nvGrpSpPr>
          <p:grpSpPr>
            <a:xfrm>
              <a:off x="3541231" y="2031828"/>
              <a:ext cx="299102" cy="230832"/>
              <a:chOff x="3557858" y="2108261"/>
              <a:chExt cx="299102" cy="230832"/>
            </a:xfrm>
          </p:grpSpPr>
          <p:sp>
            <p:nvSpPr>
              <p:cNvPr id="631" name="TextBox 352">
                <a:extLst>
                  <a:ext uri="{FF2B5EF4-FFF2-40B4-BE49-F238E27FC236}">
                    <a16:creationId xmlns:a16="http://schemas.microsoft.com/office/drawing/2014/main" id="{568D5354-083B-46C0-A0FC-5B206EFEBE66}"/>
                  </a:ext>
                </a:extLst>
              </p:cNvPr>
              <p:cNvSpPr txBox="1"/>
              <p:nvPr/>
            </p:nvSpPr>
            <p:spPr>
              <a:xfrm>
                <a:off x="3557858" y="2108261"/>
                <a:ext cx="201632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solidFill>
                      <a:srgbClr val="FF0000"/>
                    </a:solidFill>
                  </a:rPr>
                  <a:t>0</a:t>
                </a:r>
                <a:endParaRPr lang="en-GB" sz="900" dirty="0"/>
              </a:p>
            </p:txBody>
          </p:sp>
          <p:cxnSp>
            <p:nvCxnSpPr>
              <p:cNvPr id="643" name="Connecteur droit avec flèche 642">
                <a:extLst>
                  <a:ext uri="{FF2B5EF4-FFF2-40B4-BE49-F238E27FC236}">
                    <a16:creationId xmlns:a16="http://schemas.microsoft.com/office/drawing/2014/main" id="{A36A3F6C-9A1F-4E8E-B04A-616A649EC45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57858" y="2136657"/>
                <a:ext cx="29910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06" name="Groupe 605">
              <a:extLst>
                <a:ext uri="{FF2B5EF4-FFF2-40B4-BE49-F238E27FC236}">
                  <a16:creationId xmlns:a16="http://schemas.microsoft.com/office/drawing/2014/main" id="{7304BCBE-C2BE-44E4-9710-9B0AED8D8572}"/>
                </a:ext>
              </a:extLst>
            </p:cNvPr>
            <p:cNvGrpSpPr/>
            <p:nvPr/>
          </p:nvGrpSpPr>
          <p:grpSpPr>
            <a:xfrm>
              <a:off x="4175270" y="2038378"/>
              <a:ext cx="299102" cy="230832"/>
              <a:chOff x="3557858" y="2108261"/>
              <a:chExt cx="299102" cy="230832"/>
            </a:xfrm>
          </p:grpSpPr>
          <p:sp>
            <p:nvSpPr>
              <p:cNvPr id="629" name="TextBox 352">
                <a:extLst>
                  <a:ext uri="{FF2B5EF4-FFF2-40B4-BE49-F238E27FC236}">
                    <a16:creationId xmlns:a16="http://schemas.microsoft.com/office/drawing/2014/main" id="{2385A2A3-3B65-43AF-B5AC-9E6B0A3C7A6D}"/>
                  </a:ext>
                </a:extLst>
              </p:cNvPr>
              <p:cNvSpPr txBox="1"/>
              <p:nvPr/>
            </p:nvSpPr>
            <p:spPr>
              <a:xfrm>
                <a:off x="3557858" y="2108261"/>
                <a:ext cx="201632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solidFill>
                      <a:srgbClr val="FF0000"/>
                    </a:solidFill>
                  </a:rPr>
                  <a:t>1</a:t>
                </a:r>
                <a:endParaRPr lang="en-GB" sz="900" dirty="0"/>
              </a:p>
            </p:txBody>
          </p:sp>
          <p:cxnSp>
            <p:nvCxnSpPr>
              <p:cNvPr id="630" name="Connecteur droit avec flèche 629">
                <a:extLst>
                  <a:ext uri="{FF2B5EF4-FFF2-40B4-BE49-F238E27FC236}">
                    <a16:creationId xmlns:a16="http://schemas.microsoft.com/office/drawing/2014/main" id="{89B663AD-1BB0-4963-83E4-36CDCD3488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57858" y="2136657"/>
                <a:ext cx="29910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07" name="Groupe 606">
              <a:extLst>
                <a:ext uri="{FF2B5EF4-FFF2-40B4-BE49-F238E27FC236}">
                  <a16:creationId xmlns:a16="http://schemas.microsoft.com/office/drawing/2014/main" id="{D63E03C3-7BFC-4F1F-BDAA-E52F0D369738}"/>
                </a:ext>
              </a:extLst>
            </p:cNvPr>
            <p:cNvGrpSpPr/>
            <p:nvPr/>
          </p:nvGrpSpPr>
          <p:grpSpPr>
            <a:xfrm>
              <a:off x="4795396" y="2031828"/>
              <a:ext cx="299102" cy="230832"/>
              <a:chOff x="3557858" y="2108261"/>
              <a:chExt cx="299102" cy="230832"/>
            </a:xfrm>
          </p:grpSpPr>
          <p:sp>
            <p:nvSpPr>
              <p:cNvPr id="627" name="TextBox 352">
                <a:extLst>
                  <a:ext uri="{FF2B5EF4-FFF2-40B4-BE49-F238E27FC236}">
                    <a16:creationId xmlns:a16="http://schemas.microsoft.com/office/drawing/2014/main" id="{D851B34C-5828-4AEF-840A-EC332B2A655F}"/>
                  </a:ext>
                </a:extLst>
              </p:cNvPr>
              <p:cNvSpPr txBox="1"/>
              <p:nvPr/>
            </p:nvSpPr>
            <p:spPr>
              <a:xfrm>
                <a:off x="3557858" y="2108261"/>
                <a:ext cx="201632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solidFill>
                      <a:srgbClr val="FF0000"/>
                    </a:solidFill>
                  </a:rPr>
                  <a:t>2</a:t>
                </a:r>
                <a:endParaRPr lang="en-GB" sz="900" dirty="0"/>
              </a:p>
            </p:txBody>
          </p:sp>
          <p:cxnSp>
            <p:nvCxnSpPr>
              <p:cNvPr id="628" name="Connecteur droit avec flèche 627">
                <a:extLst>
                  <a:ext uri="{FF2B5EF4-FFF2-40B4-BE49-F238E27FC236}">
                    <a16:creationId xmlns:a16="http://schemas.microsoft.com/office/drawing/2014/main" id="{0A73FCA4-8834-4FC5-80F5-44F9BBD0AF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57858" y="2136657"/>
                <a:ext cx="29910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08" name="Groupe 607">
              <a:extLst>
                <a:ext uri="{FF2B5EF4-FFF2-40B4-BE49-F238E27FC236}">
                  <a16:creationId xmlns:a16="http://schemas.microsoft.com/office/drawing/2014/main" id="{B22A4068-EE02-409D-8BD0-1C1246706F60}"/>
                </a:ext>
              </a:extLst>
            </p:cNvPr>
            <p:cNvGrpSpPr/>
            <p:nvPr/>
          </p:nvGrpSpPr>
          <p:grpSpPr>
            <a:xfrm>
              <a:off x="5426299" y="2034844"/>
              <a:ext cx="299102" cy="230832"/>
              <a:chOff x="3557858" y="2108261"/>
              <a:chExt cx="299102" cy="230832"/>
            </a:xfrm>
          </p:grpSpPr>
          <p:sp>
            <p:nvSpPr>
              <p:cNvPr id="625" name="TextBox 352">
                <a:extLst>
                  <a:ext uri="{FF2B5EF4-FFF2-40B4-BE49-F238E27FC236}">
                    <a16:creationId xmlns:a16="http://schemas.microsoft.com/office/drawing/2014/main" id="{94B6912D-75BD-4F6F-95A2-C99C0EDFBA45}"/>
                  </a:ext>
                </a:extLst>
              </p:cNvPr>
              <p:cNvSpPr txBox="1"/>
              <p:nvPr/>
            </p:nvSpPr>
            <p:spPr>
              <a:xfrm>
                <a:off x="3557858" y="2108261"/>
                <a:ext cx="201632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solidFill>
                      <a:srgbClr val="FF0000"/>
                    </a:solidFill>
                  </a:rPr>
                  <a:t>3</a:t>
                </a:r>
                <a:endParaRPr lang="en-GB" sz="900" dirty="0"/>
              </a:p>
            </p:txBody>
          </p:sp>
          <p:cxnSp>
            <p:nvCxnSpPr>
              <p:cNvPr id="626" name="Connecteur droit avec flèche 625">
                <a:extLst>
                  <a:ext uri="{FF2B5EF4-FFF2-40B4-BE49-F238E27FC236}">
                    <a16:creationId xmlns:a16="http://schemas.microsoft.com/office/drawing/2014/main" id="{D0A5A593-F507-4899-8485-7DAEDBA9F7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57858" y="2136657"/>
                <a:ext cx="29910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09" name="Groupe 608">
              <a:extLst>
                <a:ext uri="{FF2B5EF4-FFF2-40B4-BE49-F238E27FC236}">
                  <a16:creationId xmlns:a16="http://schemas.microsoft.com/office/drawing/2014/main" id="{38542D28-69FB-40E9-92E4-5FEBCC0B6F65}"/>
                </a:ext>
              </a:extLst>
            </p:cNvPr>
            <p:cNvGrpSpPr/>
            <p:nvPr/>
          </p:nvGrpSpPr>
          <p:grpSpPr>
            <a:xfrm>
              <a:off x="6080829" y="2034844"/>
              <a:ext cx="299102" cy="230832"/>
              <a:chOff x="3557858" y="2108261"/>
              <a:chExt cx="299102" cy="230832"/>
            </a:xfrm>
          </p:grpSpPr>
          <p:sp>
            <p:nvSpPr>
              <p:cNvPr id="623" name="TextBox 352">
                <a:extLst>
                  <a:ext uri="{FF2B5EF4-FFF2-40B4-BE49-F238E27FC236}">
                    <a16:creationId xmlns:a16="http://schemas.microsoft.com/office/drawing/2014/main" id="{59DC4C46-3E54-4962-A3D0-F78A96D7C74A}"/>
                  </a:ext>
                </a:extLst>
              </p:cNvPr>
              <p:cNvSpPr txBox="1"/>
              <p:nvPr/>
            </p:nvSpPr>
            <p:spPr>
              <a:xfrm>
                <a:off x="3557858" y="2108261"/>
                <a:ext cx="201632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solidFill>
                      <a:srgbClr val="FF0000"/>
                    </a:solidFill>
                  </a:rPr>
                  <a:t>4</a:t>
                </a:r>
                <a:endParaRPr lang="en-GB" sz="900" dirty="0"/>
              </a:p>
            </p:txBody>
          </p:sp>
          <p:cxnSp>
            <p:nvCxnSpPr>
              <p:cNvPr id="624" name="Connecteur droit avec flèche 623">
                <a:extLst>
                  <a:ext uri="{FF2B5EF4-FFF2-40B4-BE49-F238E27FC236}">
                    <a16:creationId xmlns:a16="http://schemas.microsoft.com/office/drawing/2014/main" id="{C2B54BCB-53E8-43D4-9A50-A87E0203BE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57858" y="2136657"/>
                <a:ext cx="29910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1" name="ZoneTexte 610">
                  <a:extLst>
                    <a:ext uri="{FF2B5EF4-FFF2-40B4-BE49-F238E27FC236}">
                      <a16:creationId xmlns:a16="http://schemas.microsoft.com/office/drawing/2014/main" id="{BDD2C91C-0A3D-4B10-9588-816BD3BC387B}"/>
                    </a:ext>
                  </a:extLst>
                </p:cNvPr>
                <p:cNvSpPr txBox="1"/>
                <p:nvPr/>
              </p:nvSpPr>
              <p:spPr>
                <a:xfrm>
                  <a:off x="3199310" y="2037540"/>
                  <a:ext cx="135101" cy="1384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CH" sz="900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CH" sz="90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fr-CH" sz="90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fr-CH" sz="900" dirty="0"/>
                </a:p>
              </p:txBody>
            </p:sp>
          </mc:Choice>
          <mc:Fallback xmlns="">
            <p:sp>
              <p:nvSpPr>
                <p:cNvPr id="611" name="ZoneTexte 610">
                  <a:extLst>
                    <a:ext uri="{FF2B5EF4-FFF2-40B4-BE49-F238E27FC236}">
                      <a16:creationId xmlns:a16="http://schemas.microsoft.com/office/drawing/2014/main" id="{BDD2C91C-0A3D-4B10-9588-816BD3BC38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99310" y="2037540"/>
                  <a:ext cx="135101" cy="138499"/>
                </a:xfrm>
                <a:prstGeom prst="rect">
                  <a:avLst/>
                </a:prstGeom>
                <a:blipFill>
                  <a:blip r:embed="rId7"/>
                  <a:stretch>
                    <a:fillRect l="-22727" r="-9091" b="-17391"/>
                  </a:stretch>
                </a:blipFill>
              </p:spPr>
              <p:txBody>
                <a:bodyPr/>
                <a:lstStyle/>
                <a:p>
                  <a:r>
                    <a:rPr lang="fr-CH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12" name="Ellipse 611">
              <a:extLst>
                <a:ext uri="{FF2B5EF4-FFF2-40B4-BE49-F238E27FC236}">
                  <a16:creationId xmlns:a16="http://schemas.microsoft.com/office/drawing/2014/main" id="{C9D74A0A-C738-44E3-B836-DEF33B811ABB}"/>
                </a:ext>
              </a:extLst>
            </p:cNvPr>
            <p:cNvSpPr/>
            <p:nvPr/>
          </p:nvSpPr>
          <p:spPr>
            <a:xfrm>
              <a:off x="3183660" y="1883521"/>
              <a:ext cx="135101" cy="14285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614" name="ZoneTexte 613">
              <a:extLst>
                <a:ext uri="{FF2B5EF4-FFF2-40B4-BE49-F238E27FC236}">
                  <a16:creationId xmlns:a16="http://schemas.microsoft.com/office/drawing/2014/main" id="{3E973063-4D0E-41A6-9119-10D33DC8CA44}"/>
                </a:ext>
              </a:extLst>
            </p:cNvPr>
            <p:cNvSpPr txBox="1"/>
            <p:nvPr/>
          </p:nvSpPr>
          <p:spPr>
            <a:xfrm>
              <a:off x="3101778" y="1835942"/>
              <a:ext cx="30328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H" sz="900" dirty="0"/>
                <a:t>- +</a:t>
              </a:r>
            </a:p>
          </p:txBody>
        </p:sp>
        <p:sp>
          <p:nvSpPr>
            <p:cNvPr id="615" name="Ellipse 614">
              <a:extLst>
                <a:ext uri="{FF2B5EF4-FFF2-40B4-BE49-F238E27FC236}">
                  <a16:creationId xmlns:a16="http://schemas.microsoft.com/office/drawing/2014/main" id="{68B96254-F643-444C-BB52-2D4271893A99}"/>
                </a:ext>
              </a:extLst>
            </p:cNvPr>
            <p:cNvSpPr/>
            <p:nvPr/>
          </p:nvSpPr>
          <p:spPr>
            <a:xfrm>
              <a:off x="3977609" y="1946454"/>
              <a:ext cx="30412" cy="2861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sz="900"/>
            </a:p>
          </p:txBody>
        </p:sp>
        <p:cxnSp>
          <p:nvCxnSpPr>
            <p:cNvPr id="620" name="Connecteur droit avec flèche 619">
              <a:extLst>
                <a:ext uri="{FF2B5EF4-FFF2-40B4-BE49-F238E27FC236}">
                  <a16:creationId xmlns:a16="http://schemas.microsoft.com/office/drawing/2014/main" id="{E61BCFF4-69D6-43C4-BAC6-4CB1B6F900D1}"/>
                </a:ext>
              </a:extLst>
            </p:cNvPr>
            <p:cNvCxnSpPr>
              <a:cxnSpLocks/>
              <a:stCxn id="584" idx="4"/>
              <a:endCxn id="584" idx="0"/>
            </p:cNvCxnSpPr>
            <p:nvPr/>
          </p:nvCxnSpPr>
          <p:spPr>
            <a:xfrm flipV="1">
              <a:off x="3994318" y="2054288"/>
              <a:ext cx="0" cy="114573"/>
            </a:xfrm>
            <a:prstGeom prst="straightConnector1">
              <a:avLst/>
            </a:prstGeom>
            <a:ln w="3175">
              <a:solidFill>
                <a:schemeClr val="accent2"/>
              </a:solidFill>
              <a:headEnd type="none" w="med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2" name="Connecteur droit avec flèche 621">
              <a:extLst>
                <a:ext uri="{FF2B5EF4-FFF2-40B4-BE49-F238E27FC236}">
                  <a16:creationId xmlns:a16="http://schemas.microsoft.com/office/drawing/2014/main" id="{F4F420CF-8A7E-44FA-9026-1F85815D43FE}"/>
                </a:ext>
              </a:extLst>
            </p:cNvPr>
            <p:cNvCxnSpPr>
              <a:cxnSpLocks/>
              <a:stCxn id="645" idx="4"/>
              <a:endCxn id="645" idx="0"/>
            </p:cNvCxnSpPr>
            <p:nvPr/>
          </p:nvCxnSpPr>
          <p:spPr>
            <a:xfrm>
              <a:off x="6518936" y="1746529"/>
              <a:ext cx="0" cy="114573"/>
            </a:xfrm>
            <a:prstGeom prst="straightConnector1">
              <a:avLst/>
            </a:prstGeom>
            <a:ln w="3175">
              <a:solidFill>
                <a:schemeClr val="accent2"/>
              </a:solidFill>
              <a:headEnd type="none" w="med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42" name="ZoneTexte 841">
            <a:extLst>
              <a:ext uri="{FF2B5EF4-FFF2-40B4-BE49-F238E27FC236}">
                <a16:creationId xmlns:a16="http://schemas.microsoft.com/office/drawing/2014/main" id="{4AEEF9CB-2C02-4727-8009-D3A8F5780998}"/>
              </a:ext>
            </a:extLst>
          </p:cNvPr>
          <p:cNvSpPr txBox="1"/>
          <p:nvPr/>
        </p:nvSpPr>
        <p:spPr>
          <a:xfrm>
            <a:off x="2333209" y="657238"/>
            <a:ext cx="654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>
                <a:solidFill>
                  <a:srgbClr val="FF0000"/>
                </a:solidFill>
              </a:rPr>
              <a:t>TCd2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3" name="ZoneTexte 842">
                <a:extLst>
                  <a:ext uri="{FF2B5EF4-FFF2-40B4-BE49-F238E27FC236}">
                    <a16:creationId xmlns:a16="http://schemas.microsoft.com/office/drawing/2014/main" id="{D46C7CB6-490D-4C1D-8B2F-728D8EDDAB85}"/>
                  </a:ext>
                </a:extLst>
              </p:cNvPr>
              <p:cNvSpPr txBox="1"/>
              <p:nvPr/>
            </p:nvSpPr>
            <p:spPr>
              <a:xfrm>
                <a:off x="6495436" y="1651593"/>
                <a:ext cx="325409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H" sz="9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H" sz="9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GB" sz="9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fr-CH" sz="900" dirty="0"/>
              </a:p>
            </p:txBody>
          </p:sp>
        </mc:Choice>
        <mc:Fallback xmlns="">
          <p:sp>
            <p:nvSpPr>
              <p:cNvPr id="843" name="ZoneTexte 842">
                <a:extLst>
                  <a:ext uri="{FF2B5EF4-FFF2-40B4-BE49-F238E27FC236}">
                    <a16:creationId xmlns:a16="http://schemas.microsoft.com/office/drawing/2014/main" id="{D46C7CB6-490D-4C1D-8B2F-728D8EDDAB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5436" y="1651593"/>
                <a:ext cx="325409" cy="2308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4" name="ZoneTexte 843">
                <a:extLst>
                  <a:ext uri="{FF2B5EF4-FFF2-40B4-BE49-F238E27FC236}">
                    <a16:creationId xmlns:a16="http://schemas.microsoft.com/office/drawing/2014/main" id="{6FF46DDC-E42C-47B0-B9BA-E3497FFF2344}"/>
                  </a:ext>
                </a:extLst>
              </p:cNvPr>
              <p:cNvSpPr txBox="1"/>
              <p:nvPr/>
            </p:nvSpPr>
            <p:spPr>
              <a:xfrm>
                <a:off x="6503969" y="566447"/>
                <a:ext cx="325409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H" sz="9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H" sz="9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GB" sz="9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fr-CH" sz="900" dirty="0"/>
              </a:p>
            </p:txBody>
          </p:sp>
        </mc:Choice>
        <mc:Fallback xmlns="">
          <p:sp>
            <p:nvSpPr>
              <p:cNvPr id="844" name="ZoneTexte 843">
                <a:extLst>
                  <a:ext uri="{FF2B5EF4-FFF2-40B4-BE49-F238E27FC236}">
                    <a16:creationId xmlns:a16="http://schemas.microsoft.com/office/drawing/2014/main" id="{6FF46DDC-E42C-47B0-B9BA-E3497FFF23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3969" y="566447"/>
                <a:ext cx="325409" cy="2308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45" name="Groupe 844">
            <a:extLst>
              <a:ext uri="{FF2B5EF4-FFF2-40B4-BE49-F238E27FC236}">
                <a16:creationId xmlns:a16="http://schemas.microsoft.com/office/drawing/2014/main" id="{E3889633-CEB3-4CD6-881A-58DC2C54AF68}"/>
              </a:ext>
            </a:extLst>
          </p:cNvPr>
          <p:cNvGrpSpPr/>
          <p:nvPr/>
        </p:nvGrpSpPr>
        <p:grpSpPr>
          <a:xfrm>
            <a:off x="9035755" y="2660330"/>
            <a:ext cx="658554" cy="118015"/>
            <a:chOff x="7640514" y="2212828"/>
            <a:chExt cx="990028" cy="188536"/>
          </a:xfrm>
        </p:grpSpPr>
        <p:sp>
          <p:nvSpPr>
            <p:cNvPr id="846" name="Rectangle 845">
              <a:extLst>
                <a:ext uri="{FF2B5EF4-FFF2-40B4-BE49-F238E27FC236}">
                  <a16:creationId xmlns:a16="http://schemas.microsoft.com/office/drawing/2014/main" id="{CF693CB8-510B-4C62-A7F9-BFCE4478B9C8}"/>
                </a:ext>
              </a:extLst>
            </p:cNvPr>
            <p:cNvSpPr/>
            <p:nvPr/>
          </p:nvSpPr>
          <p:spPr>
            <a:xfrm>
              <a:off x="7862705" y="2212828"/>
              <a:ext cx="556181" cy="1885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cxnSp>
          <p:nvCxnSpPr>
            <p:cNvPr id="847" name="Connecteur droit 846">
              <a:extLst>
                <a:ext uri="{FF2B5EF4-FFF2-40B4-BE49-F238E27FC236}">
                  <a16:creationId xmlns:a16="http://schemas.microsoft.com/office/drawing/2014/main" id="{BCC64CBB-AF2F-497E-BAD1-FE2083A0B3B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18886" y="2303031"/>
              <a:ext cx="211656" cy="1316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8" name="Connecteur droit 847">
              <a:extLst>
                <a:ext uri="{FF2B5EF4-FFF2-40B4-BE49-F238E27FC236}">
                  <a16:creationId xmlns:a16="http://schemas.microsoft.com/office/drawing/2014/main" id="{CA1B3305-32C2-4153-B5F3-CE8E92A073A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51049" y="2303031"/>
              <a:ext cx="211656" cy="1316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9" name="Ellipse 848">
              <a:extLst>
                <a:ext uri="{FF2B5EF4-FFF2-40B4-BE49-F238E27FC236}">
                  <a16:creationId xmlns:a16="http://schemas.microsoft.com/office/drawing/2014/main" id="{3831A10E-981C-43FF-9DE6-942BD71B8A1B}"/>
                </a:ext>
              </a:extLst>
            </p:cNvPr>
            <p:cNvSpPr/>
            <p:nvPr/>
          </p:nvSpPr>
          <p:spPr>
            <a:xfrm>
              <a:off x="7640514" y="2280829"/>
              <a:ext cx="45719" cy="45719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</p:grpSp>
      <p:sp>
        <p:nvSpPr>
          <p:cNvPr id="850" name="TextBox 352">
            <a:extLst>
              <a:ext uri="{FF2B5EF4-FFF2-40B4-BE49-F238E27FC236}">
                <a16:creationId xmlns:a16="http://schemas.microsoft.com/office/drawing/2014/main" id="{71FAE3DF-B09B-4CCF-AFA3-8F209E4826C2}"/>
              </a:ext>
            </a:extLst>
          </p:cNvPr>
          <p:cNvSpPr txBox="1"/>
          <p:nvPr/>
        </p:nvSpPr>
        <p:spPr>
          <a:xfrm>
            <a:off x="9230278" y="2795360"/>
            <a:ext cx="201632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accent3"/>
                </a:solidFill>
              </a:rPr>
              <a:t>1</a:t>
            </a:r>
            <a:endParaRPr lang="en-GB" sz="900" dirty="0">
              <a:solidFill>
                <a:schemeClr val="accent3"/>
              </a:solidFill>
            </a:endParaRPr>
          </a:p>
        </p:txBody>
      </p:sp>
      <p:cxnSp>
        <p:nvCxnSpPr>
          <p:cNvPr id="851" name="Connecteur droit avec flèche 850">
            <a:extLst>
              <a:ext uri="{FF2B5EF4-FFF2-40B4-BE49-F238E27FC236}">
                <a16:creationId xmlns:a16="http://schemas.microsoft.com/office/drawing/2014/main" id="{F9CB2B30-5FC9-4C01-B7F1-F954ADC00274}"/>
              </a:ext>
            </a:extLst>
          </p:cNvPr>
          <p:cNvCxnSpPr>
            <a:cxnSpLocks/>
          </p:cNvCxnSpPr>
          <p:nvPr/>
        </p:nvCxnSpPr>
        <p:spPr>
          <a:xfrm>
            <a:off x="9230278" y="2823756"/>
            <a:ext cx="2991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2" name="TextBox 348">
            <a:extLst>
              <a:ext uri="{FF2B5EF4-FFF2-40B4-BE49-F238E27FC236}">
                <a16:creationId xmlns:a16="http://schemas.microsoft.com/office/drawing/2014/main" id="{BEE95CB3-E615-4E6C-9AEC-ADE61BD3105F}"/>
              </a:ext>
            </a:extLst>
          </p:cNvPr>
          <p:cNvSpPr txBox="1"/>
          <p:nvPr/>
        </p:nvSpPr>
        <p:spPr>
          <a:xfrm>
            <a:off x="8938974" y="2679431"/>
            <a:ext cx="236562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accent3"/>
                </a:solidFill>
              </a:rPr>
              <a:t>2</a:t>
            </a:r>
            <a:endParaRPr lang="en-GB" sz="900" dirty="0">
              <a:solidFill>
                <a:schemeClr val="accent3"/>
              </a:solidFill>
            </a:endParaRPr>
          </a:p>
        </p:txBody>
      </p:sp>
      <p:grpSp>
        <p:nvGrpSpPr>
          <p:cNvPr id="853" name="Groupe 852">
            <a:extLst>
              <a:ext uri="{FF2B5EF4-FFF2-40B4-BE49-F238E27FC236}">
                <a16:creationId xmlns:a16="http://schemas.microsoft.com/office/drawing/2014/main" id="{388B4E2F-9608-42CC-877C-A49F01B4F053}"/>
              </a:ext>
            </a:extLst>
          </p:cNvPr>
          <p:cNvGrpSpPr/>
          <p:nvPr/>
        </p:nvGrpSpPr>
        <p:grpSpPr>
          <a:xfrm>
            <a:off x="9035755" y="2284232"/>
            <a:ext cx="658554" cy="118015"/>
            <a:chOff x="7640514" y="2212828"/>
            <a:chExt cx="990028" cy="188536"/>
          </a:xfrm>
        </p:grpSpPr>
        <p:sp>
          <p:nvSpPr>
            <p:cNvPr id="854" name="Rectangle 853">
              <a:extLst>
                <a:ext uri="{FF2B5EF4-FFF2-40B4-BE49-F238E27FC236}">
                  <a16:creationId xmlns:a16="http://schemas.microsoft.com/office/drawing/2014/main" id="{AE21C7EE-7B47-4343-8B15-9EBD9F5D3041}"/>
                </a:ext>
              </a:extLst>
            </p:cNvPr>
            <p:cNvSpPr/>
            <p:nvPr/>
          </p:nvSpPr>
          <p:spPr>
            <a:xfrm>
              <a:off x="7862705" y="2212828"/>
              <a:ext cx="556181" cy="1885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cxnSp>
          <p:nvCxnSpPr>
            <p:cNvPr id="855" name="Connecteur droit 854">
              <a:extLst>
                <a:ext uri="{FF2B5EF4-FFF2-40B4-BE49-F238E27FC236}">
                  <a16:creationId xmlns:a16="http://schemas.microsoft.com/office/drawing/2014/main" id="{0C9334D4-2F52-4653-AFBC-7F4C561172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18886" y="2303031"/>
              <a:ext cx="211656" cy="1316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6" name="Connecteur droit 855">
              <a:extLst>
                <a:ext uri="{FF2B5EF4-FFF2-40B4-BE49-F238E27FC236}">
                  <a16:creationId xmlns:a16="http://schemas.microsoft.com/office/drawing/2014/main" id="{04F64A1D-5F20-4F8B-8252-9618D49E47A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51049" y="2303031"/>
              <a:ext cx="211656" cy="1316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7" name="Ellipse 856">
              <a:extLst>
                <a:ext uri="{FF2B5EF4-FFF2-40B4-BE49-F238E27FC236}">
                  <a16:creationId xmlns:a16="http://schemas.microsoft.com/office/drawing/2014/main" id="{4BB30180-F0F5-4FEE-9787-CE8AE111849E}"/>
                </a:ext>
              </a:extLst>
            </p:cNvPr>
            <p:cNvSpPr/>
            <p:nvPr/>
          </p:nvSpPr>
          <p:spPr>
            <a:xfrm>
              <a:off x="7640514" y="2280829"/>
              <a:ext cx="45719" cy="45719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</p:grpSp>
      <p:sp>
        <p:nvSpPr>
          <p:cNvPr id="858" name="TextBox 352">
            <a:extLst>
              <a:ext uri="{FF2B5EF4-FFF2-40B4-BE49-F238E27FC236}">
                <a16:creationId xmlns:a16="http://schemas.microsoft.com/office/drawing/2014/main" id="{F83E8D9D-A3F3-4405-9D9D-B98A44149AFA}"/>
              </a:ext>
            </a:extLst>
          </p:cNvPr>
          <p:cNvSpPr txBox="1"/>
          <p:nvPr/>
        </p:nvSpPr>
        <p:spPr>
          <a:xfrm>
            <a:off x="9230278" y="2419262"/>
            <a:ext cx="201632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accent3"/>
                </a:solidFill>
              </a:rPr>
              <a:t>0</a:t>
            </a:r>
            <a:endParaRPr lang="en-GB" sz="900" dirty="0">
              <a:solidFill>
                <a:schemeClr val="accent3"/>
              </a:solidFill>
            </a:endParaRPr>
          </a:p>
        </p:txBody>
      </p:sp>
      <p:cxnSp>
        <p:nvCxnSpPr>
          <p:cNvPr id="859" name="Connecteur droit avec flèche 858">
            <a:extLst>
              <a:ext uri="{FF2B5EF4-FFF2-40B4-BE49-F238E27FC236}">
                <a16:creationId xmlns:a16="http://schemas.microsoft.com/office/drawing/2014/main" id="{0C9949F5-3F20-46D0-A535-04FF9F4EC0AB}"/>
              </a:ext>
            </a:extLst>
          </p:cNvPr>
          <p:cNvCxnSpPr>
            <a:cxnSpLocks/>
          </p:cNvCxnSpPr>
          <p:nvPr/>
        </p:nvCxnSpPr>
        <p:spPr>
          <a:xfrm>
            <a:off x="9230278" y="2447658"/>
            <a:ext cx="2991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0" name="TextBox 348">
            <a:extLst>
              <a:ext uri="{FF2B5EF4-FFF2-40B4-BE49-F238E27FC236}">
                <a16:creationId xmlns:a16="http://schemas.microsoft.com/office/drawing/2014/main" id="{97780C77-52E4-47A9-A220-934DA6718302}"/>
              </a:ext>
            </a:extLst>
          </p:cNvPr>
          <p:cNvSpPr txBox="1"/>
          <p:nvPr/>
        </p:nvSpPr>
        <p:spPr>
          <a:xfrm>
            <a:off x="8932765" y="2367194"/>
            <a:ext cx="236562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accent3"/>
                </a:solidFill>
              </a:rPr>
              <a:t>1</a:t>
            </a:r>
            <a:endParaRPr lang="en-GB" sz="900" dirty="0">
              <a:solidFill>
                <a:schemeClr val="accent3"/>
              </a:solidFill>
            </a:endParaRPr>
          </a:p>
        </p:txBody>
      </p:sp>
      <p:cxnSp>
        <p:nvCxnSpPr>
          <p:cNvPr id="861" name="Connecteur droit 860">
            <a:extLst>
              <a:ext uri="{FF2B5EF4-FFF2-40B4-BE49-F238E27FC236}">
                <a16:creationId xmlns:a16="http://schemas.microsoft.com/office/drawing/2014/main" id="{8A1DAEAD-4EF5-4E3E-9A98-21E03E019288}"/>
              </a:ext>
            </a:extLst>
          </p:cNvPr>
          <p:cNvCxnSpPr>
            <a:cxnSpLocks/>
            <a:endCxn id="233" idx="1"/>
          </p:cNvCxnSpPr>
          <p:nvPr/>
        </p:nvCxnSpPr>
        <p:spPr>
          <a:xfrm>
            <a:off x="9686425" y="2716793"/>
            <a:ext cx="448365" cy="675781"/>
          </a:xfrm>
          <a:prstGeom prst="line">
            <a:avLst/>
          </a:prstGeom>
          <a:ln w="127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2" name="Connecteur droit 861">
            <a:extLst>
              <a:ext uri="{FF2B5EF4-FFF2-40B4-BE49-F238E27FC236}">
                <a16:creationId xmlns:a16="http://schemas.microsoft.com/office/drawing/2014/main" id="{C55C0012-25E6-4B3E-99EA-BAFA297EB9E0}"/>
              </a:ext>
            </a:extLst>
          </p:cNvPr>
          <p:cNvCxnSpPr>
            <a:cxnSpLocks/>
            <a:endCxn id="233" idx="0"/>
          </p:cNvCxnSpPr>
          <p:nvPr/>
        </p:nvCxnSpPr>
        <p:spPr>
          <a:xfrm>
            <a:off x="9687502" y="2345059"/>
            <a:ext cx="458040" cy="1043324"/>
          </a:xfrm>
          <a:prstGeom prst="line">
            <a:avLst/>
          </a:prstGeom>
          <a:ln w="127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3" name="Connecteur droit 862">
            <a:extLst>
              <a:ext uri="{FF2B5EF4-FFF2-40B4-BE49-F238E27FC236}">
                <a16:creationId xmlns:a16="http://schemas.microsoft.com/office/drawing/2014/main" id="{2FD772E4-DE9E-4E90-9D3E-E7C9DE2EE16A}"/>
              </a:ext>
            </a:extLst>
          </p:cNvPr>
          <p:cNvCxnSpPr>
            <a:cxnSpLocks/>
            <a:stCxn id="849" idx="1"/>
            <a:endCxn id="460" idx="6"/>
          </p:cNvCxnSpPr>
          <p:nvPr/>
        </p:nvCxnSpPr>
        <p:spPr>
          <a:xfrm flipH="1" flipV="1">
            <a:off x="6534358" y="1941698"/>
            <a:ext cx="2505851" cy="765389"/>
          </a:xfrm>
          <a:prstGeom prst="line">
            <a:avLst/>
          </a:prstGeom>
          <a:ln w="127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4" name="Connecteur droit 863">
            <a:extLst>
              <a:ext uri="{FF2B5EF4-FFF2-40B4-BE49-F238E27FC236}">
                <a16:creationId xmlns:a16="http://schemas.microsoft.com/office/drawing/2014/main" id="{D72AA4D2-8EE3-44DE-880D-D16AF901DFC1}"/>
              </a:ext>
            </a:extLst>
          </p:cNvPr>
          <p:cNvCxnSpPr>
            <a:cxnSpLocks/>
            <a:stCxn id="857" idx="1"/>
            <a:endCxn id="596" idx="6"/>
          </p:cNvCxnSpPr>
          <p:nvPr/>
        </p:nvCxnSpPr>
        <p:spPr>
          <a:xfrm flipH="1" flipV="1">
            <a:off x="6534358" y="833484"/>
            <a:ext cx="2505851" cy="1497505"/>
          </a:xfrm>
          <a:prstGeom prst="line">
            <a:avLst/>
          </a:prstGeom>
          <a:ln w="127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4" name="ZoneTexte 573">
                <a:extLst>
                  <a:ext uri="{FF2B5EF4-FFF2-40B4-BE49-F238E27FC236}">
                    <a16:creationId xmlns:a16="http://schemas.microsoft.com/office/drawing/2014/main" id="{3E427426-E292-4112-9ADC-3DC9683CAB74}"/>
                  </a:ext>
                </a:extLst>
              </p:cNvPr>
              <p:cNvSpPr txBox="1"/>
              <p:nvPr/>
            </p:nvSpPr>
            <p:spPr>
              <a:xfrm>
                <a:off x="3854913" y="2214022"/>
                <a:ext cx="341760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H" sz="9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H" sz="9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fr-CH" sz="9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fr-CH" sz="900" dirty="0"/>
              </a:p>
            </p:txBody>
          </p:sp>
        </mc:Choice>
        <mc:Fallback xmlns="">
          <p:sp>
            <p:nvSpPr>
              <p:cNvPr id="574" name="ZoneTexte 573">
                <a:extLst>
                  <a:ext uri="{FF2B5EF4-FFF2-40B4-BE49-F238E27FC236}">
                    <a16:creationId xmlns:a16="http://schemas.microsoft.com/office/drawing/2014/main" id="{3E427426-E292-4112-9ADC-3DC9683CAB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4913" y="2214022"/>
                <a:ext cx="341760" cy="230832"/>
              </a:xfrm>
              <a:prstGeom prst="rect">
                <a:avLst/>
              </a:prstGeom>
              <a:blipFill>
                <a:blip r:embed="rId11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8" name="ZoneTexte 757">
                <a:extLst>
                  <a:ext uri="{FF2B5EF4-FFF2-40B4-BE49-F238E27FC236}">
                    <a16:creationId xmlns:a16="http://schemas.microsoft.com/office/drawing/2014/main" id="{69F2B988-2A00-4076-A561-73A5E46D120B}"/>
                  </a:ext>
                </a:extLst>
              </p:cNvPr>
              <p:cNvSpPr txBox="1"/>
              <p:nvPr/>
            </p:nvSpPr>
            <p:spPr>
              <a:xfrm>
                <a:off x="3839695" y="1093416"/>
                <a:ext cx="341760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H" sz="9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H" sz="9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fr-CH" sz="9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fr-CH" sz="900" dirty="0"/>
              </a:p>
            </p:txBody>
          </p:sp>
        </mc:Choice>
        <mc:Fallback xmlns="">
          <p:sp>
            <p:nvSpPr>
              <p:cNvPr id="758" name="ZoneTexte 757">
                <a:extLst>
                  <a:ext uri="{FF2B5EF4-FFF2-40B4-BE49-F238E27FC236}">
                    <a16:creationId xmlns:a16="http://schemas.microsoft.com/office/drawing/2014/main" id="{69F2B988-2A00-4076-A561-73A5E46D12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9695" y="1093416"/>
                <a:ext cx="341760" cy="230832"/>
              </a:xfrm>
              <a:prstGeom prst="rect">
                <a:avLst/>
              </a:prstGeom>
              <a:blipFill>
                <a:blip r:embed="rId11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185139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2208</TotalTime>
  <Words>305</Words>
  <Application>Microsoft Office PowerPoint</Application>
  <PresentationFormat>Grand écran</PresentationFormat>
  <Paragraphs>225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Elliot Regev</dc:creator>
  <cp:lastModifiedBy>Elliot Regev</cp:lastModifiedBy>
  <cp:revision>25</cp:revision>
  <dcterms:created xsi:type="dcterms:W3CDTF">2021-10-27T14:18:58Z</dcterms:created>
  <dcterms:modified xsi:type="dcterms:W3CDTF">2021-11-24T09:20:09Z</dcterms:modified>
</cp:coreProperties>
</file>