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00" d="100"/>
          <a:sy n="100" d="100"/>
        </p:scale>
        <p:origin x="-280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04.11.2021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196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Charlie Gerike-Roberts</cp:lastModifiedBy>
  <cp:revision>18</cp:revision>
  <dcterms:created xsi:type="dcterms:W3CDTF">2021-10-27T14:18:58Z</dcterms:created>
  <dcterms:modified xsi:type="dcterms:W3CDTF">2021-11-04T13:30:53Z</dcterms:modified>
</cp:coreProperties>
</file>