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44" autoAdjust="0"/>
  </p:normalViewPr>
  <p:slideViewPr>
    <p:cSldViewPr snapToGrid="0">
      <p:cViewPr>
        <p:scale>
          <a:sx n="125" d="100"/>
          <a:sy n="125" d="100"/>
        </p:scale>
        <p:origin x="-1642" y="-16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1BE04-9263-435A-81F5-73C17F0C20C1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C2C52-0F88-43B1-9D10-F8AF0F8A923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706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B132B-C3E5-4461-9DC8-8CBC4DA01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8414D7-EC1D-4232-A7C3-078572E8F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C0F81A-4B24-48E5-98FE-8D1402BE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BA2D6E-2F6D-4ACE-95E6-98251382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4539CC-E9D7-4C68-8A33-741D4C2F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724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B12D7-9077-410B-82E1-A372BF30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F18613-1829-4448-AEFD-FC6CB19D3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F4F1FC-B604-4BF1-9CA5-29259D60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546AED-D5E2-4400-84C7-FA8EECA0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3346D0-EC01-4BEE-9902-390A09D9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860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BC2EBD-505E-4C66-977A-474C09E4F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BCE44C-FA81-4F4D-A5E0-42538A76F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26E0FA-70D6-4B65-B274-5323F743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8B2EEE-96FD-4840-A2B1-21FE4C12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41EABA-9B54-4697-A186-DD7551F0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079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8BD44D-4333-4D37-8D68-DC0A6F54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B96CE6-45BE-46A9-BB90-3B9CE50A6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6D5E82-C27F-4A83-8D03-54FC40D7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B49F6B-CE7B-456B-843C-4F6EF15F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8B239C-D322-4002-A55A-4B5C8EF3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428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CA306-1566-4B7F-B618-C9F180CD1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036AE4-3B06-4F39-93F9-78143DD9D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1F555F-8C8F-4963-9D87-51369169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260F11-B401-469B-BCE1-3D25E30F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4251E5-7D20-408B-86E0-6CF501DD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788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725FD4-234E-4DC5-8F0F-2999FF48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16CE6F-B3B0-426C-9B9E-E7C59FA8B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793692-64ED-4BD1-9F18-CFE7A88EE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E57EC5-0234-4FDE-BC60-415DAF91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7BA8BC-32C4-4CAB-9CB7-B95A3BAE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C5A3EE-B4F9-48B4-BEE0-CBEFB05C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5515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7EB4C-9C31-4EA1-B859-176A1481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BBC3E3-58F0-4EA6-80D1-8094E800D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598FD6-5FEC-4012-83A8-E6350BEB4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E24091-A48D-4C71-A2F3-2A55C59D0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B71DBA5-0BBE-4D14-B23E-863B84C75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D7486BB-BAD4-445C-A646-D5C428FF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A2BD196-4BA2-412E-B848-66B7D886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652278-DA8A-4DB3-88AB-CD4BA23A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235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855BA-ECD2-4A9B-A433-50138FED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8CD7C8-CE89-44F7-9D4B-090EC871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273626-2091-49BE-B648-3D65CDB0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80A9FE-AC39-47B9-98DE-9E11BFCB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636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C9F1548-4179-4EA8-90B5-71143FC6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04B798-D4E5-4910-8BA8-C8699433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64392E-72FE-46A3-874A-EA55A1C4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75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969A4-EBD0-461A-AB91-32253E02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92B0A5-0B6B-499E-8EFF-369C519F5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17874C-87EB-4D88-82A8-DD3F877F6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239E64-E6EE-42B2-99F5-D4E84174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EFCF95-4864-4157-B2DC-A7E7B880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EC8BE3-6301-407B-94DE-2073E5DD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512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1C78D-4854-48D6-909E-E5BFECF8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065EA4D-F86E-41A7-AA4F-1EFFF51F2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E711D5-45ED-47FB-B86D-2BFF60F39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0D4A48-20F9-4CEA-864D-C0CADF55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C7BA70-826E-4757-B39B-4A4B2AA1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E45C51-9E9D-48E4-897B-2C2301C1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257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A5E332-7F0E-41A6-812D-08850A1C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949D69-3513-451F-9833-689C460D3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FD6BE8-104A-40D1-BC29-82BE52367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79A525-A877-4DCD-BA21-5E6E684DF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654C4F-0290-47ED-A678-63FA5B674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6031-9BBE-4C0C-8AED-88662A9AF39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009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12" Type="http://schemas.openxmlformats.org/officeDocument/2006/relationships/image" Target="../media/image5.png"/><Relationship Id="rId17" Type="http://schemas.openxmlformats.org/officeDocument/2006/relationships/image" Target="../media/image70.png"/><Relationship Id="rId2" Type="http://schemas.openxmlformats.org/officeDocument/2006/relationships/image" Target="../media/image1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5" Type="http://schemas.openxmlformats.org/officeDocument/2006/relationships/image" Target="../media/image15.png"/><Relationship Id="rId15" Type="http://schemas.openxmlformats.org/officeDocument/2006/relationships/image" Target="../media/image50.png"/><Relationship Id="rId10" Type="http://schemas.openxmlformats.org/officeDocument/2006/relationships/image" Target="../media/image3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ZoneTexte 615">
            <a:extLst>
              <a:ext uri="{FF2B5EF4-FFF2-40B4-BE49-F238E27FC236}">
                <a16:creationId xmlns:a16="http://schemas.microsoft.com/office/drawing/2014/main" id="{BC8FEEBC-F413-4055-A07C-0B9CA8E73BD6}"/>
              </a:ext>
            </a:extLst>
          </p:cNvPr>
          <p:cNvSpPr txBox="1"/>
          <p:nvPr/>
        </p:nvSpPr>
        <p:spPr>
          <a:xfrm>
            <a:off x="2338138" y="1983660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TCd4</a:t>
            </a:r>
          </a:p>
        </p:txBody>
      </p:sp>
      <p:grpSp>
        <p:nvGrpSpPr>
          <p:cNvPr id="221" name="Groupe 220">
            <a:extLst>
              <a:ext uri="{FF2B5EF4-FFF2-40B4-BE49-F238E27FC236}">
                <a16:creationId xmlns:a16="http://schemas.microsoft.com/office/drawing/2014/main" id="{60B90798-5E38-447E-B4AC-50D427A2681C}"/>
              </a:ext>
            </a:extLst>
          </p:cNvPr>
          <p:cNvGrpSpPr/>
          <p:nvPr/>
        </p:nvGrpSpPr>
        <p:grpSpPr>
          <a:xfrm>
            <a:off x="9179148" y="5513432"/>
            <a:ext cx="2041235" cy="404738"/>
            <a:chOff x="5885154" y="4532981"/>
            <a:chExt cx="3068660" cy="646595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CF75173-B70E-4415-BD0F-40E61FA5AAA9}"/>
                </a:ext>
              </a:extLst>
            </p:cNvPr>
            <p:cNvSpPr/>
            <p:nvPr/>
          </p:nvSpPr>
          <p:spPr>
            <a:xfrm>
              <a:off x="6673816" y="4559296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226E7F2C-2ADD-4F4F-ABCF-417680CBA498}"/>
                </a:ext>
              </a:extLst>
            </p:cNvPr>
            <p:cNvCxnSpPr>
              <a:cxnSpLocks/>
            </p:cNvCxnSpPr>
            <p:nvPr/>
          </p:nvCxnSpPr>
          <p:spPr>
            <a:xfrm>
              <a:off x="5958298" y="4644793"/>
              <a:ext cx="715518" cy="8771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FF07E230-62BF-4572-A2BF-FD1A34B09506}"/>
                </a:ext>
              </a:extLst>
            </p:cNvPr>
            <p:cNvGrpSpPr/>
            <p:nvPr/>
          </p:nvGrpSpPr>
          <p:grpSpPr>
            <a:xfrm>
              <a:off x="5885154" y="4532981"/>
              <a:ext cx="73531" cy="223624"/>
              <a:chOff x="1538662" y="1143263"/>
              <a:chExt cx="73531" cy="223624"/>
            </a:xfrm>
          </p:grpSpPr>
          <p:cxnSp>
            <p:nvCxnSpPr>
              <p:cNvPr id="180" name="Connecteur droit 179">
                <a:extLst>
                  <a:ext uri="{FF2B5EF4-FFF2-40B4-BE49-F238E27FC236}">
                    <a16:creationId xmlns:a16="http://schemas.microsoft.com/office/drawing/2014/main" id="{BCEF588A-B34C-412E-90CE-3477522B5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FE6A1FE3-9080-43BC-A62A-95EC07F2CF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67665ECA-7D08-498C-AEA7-4935B9E70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3671A2D2-DB13-4C21-889D-D1144F85CE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8" name="Connecteur droit 187">
              <a:extLst>
                <a:ext uri="{FF2B5EF4-FFF2-40B4-BE49-F238E27FC236}">
                  <a16:creationId xmlns:a16="http://schemas.microsoft.com/office/drawing/2014/main" id="{5DBC24CE-B73F-42B0-8F9F-B508BC88D1FF}"/>
                </a:ext>
              </a:extLst>
            </p:cNvPr>
            <p:cNvCxnSpPr>
              <a:cxnSpLocks/>
            </p:cNvCxnSpPr>
            <p:nvPr/>
          </p:nvCxnSpPr>
          <p:spPr>
            <a:xfrm>
              <a:off x="7228668" y="4653564"/>
              <a:ext cx="208797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DA542B0D-41CB-4106-9E3C-1FF4ABC4CE3D}"/>
                </a:ext>
              </a:extLst>
            </p:cNvPr>
            <p:cNvGrpSpPr/>
            <p:nvPr/>
          </p:nvGrpSpPr>
          <p:grpSpPr>
            <a:xfrm rot="10800000">
              <a:off x="7388946" y="4550525"/>
              <a:ext cx="1564868" cy="223624"/>
              <a:chOff x="5872597" y="5218781"/>
              <a:chExt cx="1564868" cy="223624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4960D3B-E75B-4EAB-9C29-0527A3475180}"/>
                  </a:ext>
                </a:extLst>
              </p:cNvPr>
              <p:cNvSpPr/>
              <p:nvPr/>
            </p:nvSpPr>
            <p:spPr>
              <a:xfrm>
                <a:off x="6661259" y="5245096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90" name="Connecteur droit 189">
                <a:extLst>
                  <a:ext uri="{FF2B5EF4-FFF2-40B4-BE49-F238E27FC236}">
                    <a16:creationId xmlns:a16="http://schemas.microsoft.com/office/drawing/2014/main" id="{38102E82-B648-42C7-A628-3C62C0E61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5741" y="5330593"/>
                <a:ext cx="715518" cy="8771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1" name="Groupe 190">
                <a:extLst>
                  <a:ext uri="{FF2B5EF4-FFF2-40B4-BE49-F238E27FC236}">
                    <a16:creationId xmlns:a16="http://schemas.microsoft.com/office/drawing/2014/main" id="{FAD92FDB-9276-4213-8530-E9CF58A970BB}"/>
                  </a:ext>
                </a:extLst>
              </p:cNvPr>
              <p:cNvGrpSpPr/>
              <p:nvPr/>
            </p:nvGrpSpPr>
            <p:grpSpPr>
              <a:xfrm>
                <a:off x="5872597" y="5218781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192" name="Connecteur droit 191">
                  <a:extLst>
                    <a:ext uri="{FF2B5EF4-FFF2-40B4-BE49-F238E27FC236}">
                      <a16:creationId xmlns:a16="http://schemas.microsoft.com/office/drawing/2014/main" id="{312C9474-1D6C-446D-8118-80F88C9FB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>
                  <a:extLst>
                    <a:ext uri="{FF2B5EF4-FFF2-40B4-BE49-F238E27FC236}">
                      <a16:creationId xmlns:a16="http://schemas.microsoft.com/office/drawing/2014/main" id="{70F5CD03-6E8C-4F83-A9A2-EFDEB09FA5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>
                  <a:extLst>
                    <a:ext uri="{FF2B5EF4-FFF2-40B4-BE49-F238E27FC236}">
                      <a16:creationId xmlns:a16="http://schemas.microsoft.com/office/drawing/2014/main" id="{8194C9C5-1ED3-43C9-8C6F-E10FDCD807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>
                  <a:extLst>
                    <a:ext uri="{FF2B5EF4-FFF2-40B4-BE49-F238E27FC236}">
                      <a16:creationId xmlns:a16="http://schemas.microsoft.com/office/drawing/2014/main" id="{B44A5DF0-6094-401E-B697-E4A96534C6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Ellipse 195">
                <a:extLst>
                  <a:ext uri="{FF2B5EF4-FFF2-40B4-BE49-F238E27FC236}">
                    <a16:creationId xmlns:a16="http://schemas.microsoft.com/office/drawing/2014/main" id="{7BA20B6B-3A3F-4509-9931-C6A6D633A023}"/>
                  </a:ext>
                </a:extLst>
              </p:cNvPr>
              <p:cNvSpPr/>
              <p:nvPr/>
            </p:nvSpPr>
            <p:spPr>
              <a:xfrm>
                <a:off x="7391746" y="5317020"/>
                <a:ext cx="45719" cy="45719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cxnSp>
            <p:nvCxnSpPr>
              <p:cNvPr id="198" name="Connecteur droit 197">
                <a:extLst>
                  <a:ext uri="{FF2B5EF4-FFF2-40B4-BE49-F238E27FC236}">
                    <a16:creationId xmlns:a16="http://schemas.microsoft.com/office/drawing/2014/main" id="{11CC4E88-B481-4E95-B539-7E3F50479401}"/>
                  </a:ext>
                </a:extLst>
              </p:cNvPr>
              <p:cNvCxnSpPr>
                <a:cxnSpLocks/>
                <a:stCxn id="189" idx="3"/>
                <a:endCxn id="196" idx="2"/>
              </p:cNvCxnSpPr>
              <p:nvPr/>
            </p:nvCxnSpPr>
            <p:spPr>
              <a:xfrm rot="10800000" flipH="1" flipV="1">
                <a:off x="7217440" y="5339365"/>
                <a:ext cx="174306" cy="51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e 208">
              <a:extLst>
                <a:ext uri="{FF2B5EF4-FFF2-40B4-BE49-F238E27FC236}">
                  <a16:creationId xmlns:a16="http://schemas.microsoft.com/office/drawing/2014/main" id="{669E88E8-8AFC-4442-A9E6-4D3C5EE2B0E0}"/>
                </a:ext>
              </a:extLst>
            </p:cNvPr>
            <p:cNvGrpSpPr/>
            <p:nvPr/>
          </p:nvGrpSpPr>
          <p:grpSpPr>
            <a:xfrm>
              <a:off x="7304842" y="4669213"/>
              <a:ext cx="223625" cy="510363"/>
              <a:chOff x="7018098" y="1530389"/>
              <a:chExt cx="223625" cy="510363"/>
            </a:xfrm>
          </p:grpSpPr>
          <p:cxnSp>
            <p:nvCxnSpPr>
              <p:cNvPr id="210" name="Connecteur droit 209">
                <a:extLst>
                  <a:ext uri="{FF2B5EF4-FFF2-40B4-BE49-F238E27FC236}">
                    <a16:creationId xmlns:a16="http://schemas.microsoft.com/office/drawing/2014/main" id="{407CC809-45BE-4E45-9CB4-556E2DA9EB1E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>
                <a:extLst>
                  <a:ext uri="{FF2B5EF4-FFF2-40B4-BE49-F238E27FC236}">
                    <a16:creationId xmlns:a16="http://schemas.microsoft.com/office/drawing/2014/main" id="{EEDA3007-7DC3-4F43-8820-CA81EFACBE3F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>
                <a:extLst>
                  <a:ext uri="{FF2B5EF4-FFF2-40B4-BE49-F238E27FC236}">
                    <a16:creationId xmlns:a16="http://schemas.microsoft.com/office/drawing/2014/main" id="{9DA8C659-1EC3-45C7-A1AE-50AF1029F0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>
                <a:extLst>
                  <a:ext uri="{FF2B5EF4-FFF2-40B4-BE49-F238E27FC236}">
                    <a16:creationId xmlns:a16="http://schemas.microsoft.com/office/drawing/2014/main" id="{429AC7CD-FB6A-46FA-B2CA-B0A84360D1BC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F68EACE8-CA78-4E9E-9CAB-85E6F31DF5B2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215" name="Connecteur droit 214">
                  <a:extLst>
                    <a:ext uri="{FF2B5EF4-FFF2-40B4-BE49-F238E27FC236}">
                      <a16:creationId xmlns:a16="http://schemas.microsoft.com/office/drawing/2014/main" id="{1CF6CDC5-BD40-45E7-B1B5-80A5902034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onnecteur droit 215">
                  <a:extLst>
                    <a:ext uri="{FF2B5EF4-FFF2-40B4-BE49-F238E27FC236}">
                      <a16:creationId xmlns:a16="http://schemas.microsoft.com/office/drawing/2014/main" id="{6A6E7D24-9236-4620-8FF2-0C6C1D65C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Connecteur droit 216">
                  <a:extLst>
                    <a:ext uri="{FF2B5EF4-FFF2-40B4-BE49-F238E27FC236}">
                      <a16:creationId xmlns:a16="http://schemas.microsoft.com/office/drawing/2014/main" id="{2E9ABCE6-1E9B-4678-AE77-5AA630B773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Connecteur droit 217">
                  <a:extLst>
                    <a:ext uri="{FF2B5EF4-FFF2-40B4-BE49-F238E27FC236}">
                      <a16:creationId xmlns:a16="http://schemas.microsoft.com/office/drawing/2014/main" id="{62CD2485-7B2E-481C-99F4-E60B7FA49D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3" name="Ellipse 232">
            <a:extLst>
              <a:ext uri="{FF2B5EF4-FFF2-40B4-BE49-F238E27FC236}">
                <a16:creationId xmlns:a16="http://schemas.microsoft.com/office/drawing/2014/main" id="{2E05C25C-B0B9-4946-9523-BA17B7FD5C19}"/>
              </a:ext>
            </a:extLst>
          </p:cNvPr>
          <p:cNvSpPr/>
          <p:nvPr/>
        </p:nvSpPr>
        <p:spPr>
          <a:xfrm>
            <a:off x="10130336" y="3388383"/>
            <a:ext cx="30412" cy="2861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278" name="Groupe 277">
            <a:extLst>
              <a:ext uri="{FF2B5EF4-FFF2-40B4-BE49-F238E27FC236}">
                <a16:creationId xmlns:a16="http://schemas.microsoft.com/office/drawing/2014/main" id="{CF3B2565-8901-44A5-9DE3-1C0C41362DA7}"/>
              </a:ext>
            </a:extLst>
          </p:cNvPr>
          <p:cNvGrpSpPr/>
          <p:nvPr/>
        </p:nvGrpSpPr>
        <p:grpSpPr>
          <a:xfrm>
            <a:off x="9039946" y="2759841"/>
            <a:ext cx="658554" cy="126781"/>
            <a:chOff x="7640514" y="2212828"/>
            <a:chExt cx="990028" cy="188536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00A4ADBF-0CF3-49FC-BCF0-934933A3F20E}"/>
                </a:ext>
              </a:extLst>
            </p:cNvPr>
            <p:cNvSpPr/>
            <p:nvPr/>
          </p:nvSpPr>
          <p:spPr>
            <a:xfrm>
              <a:off x="7862705" y="221282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35" name="Connecteur droit 234">
              <a:extLst>
                <a:ext uri="{FF2B5EF4-FFF2-40B4-BE49-F238E27FC236}">
                  <a16:creationId xmlns:a16="http://schemas.microsoft.com/office/drawing/2014/main" id="{FB8948C3-7922-42EA-9FD9-943AFE46F3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886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cteur droit 273">
              <a:extLst>
                <a:ext uri="{FF2B5EF4-FFF2-40B4-BE49-F238E27FC236}">
                  <a16:creationId xmlns:a16="http://schemas.microsoft.com/office/drawing/2014/main" id="{824D96C8-F232-4BD0-B6F1-43A723282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049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id="{A8A2B54A-C356-4AF8-9DDB-17E1CED42AAE}"/>
                </a:ext>
              </a:extLst>
            </p:cNvPr>
            <p:cNvSpPr/>
            <p:nvPr/>
          </p:nvSpPr>
          <p:spPr>
            <a:xfrm>
              <a:off x="7640514" y="2280829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279" name="Groupe 278">
            <a:extLst>
              <a:ext uri="{FF2B5EF4-FFF2-40B4-BE49-F238E27FC236}">
                <a16:creationId xmlns:a16="http://schemas.microsoft.com/office/drawing/2014/main" id="{D7790146-089D-490A-A122-270C85AB5921}"/>
              </a:ext>
            </a:extLst>
          </p:cNvPr>
          <p:cNvGrpSpPr/>
          <p:nvPr/>
        </p:nvGrpSpPr>
        <p:grpSpPr>
          <a:xfrm>
            <a:off x="9049202" y="3442934"/>
            <a:ext cx="658556" cy="118015"/>
            <a:chOff x="7701483" y="2472628"/>
            <a:chExt cx="990030" cy="188536"/>
          </a:xfrm>
        </p:grpSpPr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E9C56B53-B274-41D7-B06E-DEABE5B01A7D}"/>
                </a:ext>
              </a:extLst>
            </p:cNvPr>
            <p:cNvSpPr/>
            <p:nvPr/>
          </p:nvSpPr>
          <p:spPr>
            <a:xfrm>
              <a:off x="7923674" y="247262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81" name="Connecteur droit 280">
              <a:extLst>
                <a:ext uri="{FF2B5EF4-FFF2-40B4-BE49-F238E27FC236}">
                  <a16:creationId xmlns:a16="http://schemas.microsoft.com/office/drawing/2014/main" id="{C56FC410-819A-47D7-95A6-C21D0C918C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9857" y="2562832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cteur droit 281">
              <a:extLst>
                <a:ext uri="{FF2B5EF4-FFF2-40B4-BE49-F238E27FC236}">
                  <a16:creationId xmlns:a16="http://schemas.microsoft.com/office/drawing/2014/main" id="{75229BCE-0F8E-41E3-A226-7A2411B3A8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2020" y="2562832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Ellipse 282">
              <a:extLst>
                <a:ext uri="{FF2B5EF4-FFF2-40B4-BE49-F238E27FC236}">
                  <a16:creationId xmlns:a16="http://schemas.microsoft.com/office/drawing/2014/main" id="{D37E3CD5-5FCE-4A06-9274-BDBB94F21148}"/>
                </a:ext>
              </a:extLst>
            </p:cNvPr>
            <p:cNvSpPr/>
            <p:nvPr/>
          </p:nvSpPr>
          <p:spPr>
            <a:xfrm>
              <a:off x="7701483" y="2540629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289" name="Groupe 288">
            <a:extLst>
              <a:ext uri="{FF2B5EF4-FFF2-40B4-BE49-F238E27FC236}">
                <a16:creationId xmlns:a16="http://schemas.microsoft.com/office/drawing/2014/main" id="{0EBBB019-FAE3-49AB-90D8-5B0720949407}"/>
              </a:ext>
            </a:extLst>
          </p:cNvPr>
          <p:cNvGrpSpPr/>
          <p:nvPr/>
        </p:nvGrpSpPr>
        <p:grpSpPr>
          <a:xfrm>
            <a:off x="9039564" y="4266256"/>
            <a:ext cx="658554" cy="118015"/>
            <a:chOff x="7682980" y="3100476"/>
            <a:chExt cx="990028" cy="188537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23A3B270-3652-49EE-8F72-F80025301C20}"/>
                </a:ext>
              </a:extLst>
            </p:cNvPr>
            <p:cNvSpPr/>
            <p:nvPr/>
          </p:nvSpPr>
          <p:spPr>
            <a:xfrm>
              <a:off x="7905172" y="3100476"/>
              <a:ext cx="556180" cy="1885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91" name="Connecteur droit 290">
              <a:extLst>
                <a:ext uri="{FF2B5EF4-FFF2-40B4-BE49-F238E27FC236}">
                  <a16:creationId xmlns:a16="http://schemas.microsoft.com/office/drawing/2014/main" id="{8CB926DC-2CF4-428B-AC0C-3D0D39880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1352" y="3190678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necteur droit 291">
              <a:extLst>
                <a:ext uri="{FF2B5EF4-FFF2-40B4-BE49-F238E27FC236}">
                  <a16:creationId xmlns:a16="http://schemas.microsoft.com/office/drawing/2014/main" id="{9CF3A375-E104-4869-B12F-0FBA411439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3515" y="3190677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Ellipse 292">
              <a:extLst>
                <a:ext uri="{FF2B5EF4-FFF2-40B4-BE49-F238E27FC236}">
                  <a16:creationId xmlns:a16="http://schemas.microsoft.com/office/drawing/2014/main" id="{B2EE4F4A-C3C8-48BB-952E-2BC2FA871BA4}"/>
                </a:ext>
              </a:extLst>
            </p:cNvPr>
            <p:cNvSpPr/>
            <p:nvPr/>
          </p:nvSpPr>
          <p:spPr>
            <a:xfrm>
              <a:off x="7682980" y="3168476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294" name="Groupe 293">
            <a:extLst>
              <a:ext uri="{FF2B5EF4-FFF2-40B4-BE49-F238E27FC236}">
                <a16:creationId xmlns:a16="http://schemas.microsoft.com/office/drawing/2014/main" id="{C7D37B0E-EF32-4904-94F6-AB6E5445F594}"/>
              </a:ext>
            </a:extLst>
          </p:cNvPr>
          <p:cNvGrpSpPr/>
          <p:nvPr/>
        </p:nvGrpSpPr>
        <p:grpSpPr>
          <a:xfrm>
            <a:off x="9039564" y="3845251"/>
            <a:ext cx="658554" cy="118014"/>
            <a:chOff x="7686993" y="2780427"/>
            <a:chExt cx="990028" cy="188535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F47C3CF7-5851-4996-B720-E0C0405489AB}"/>
                </a:ext>
              </a:extLst>
            </p:cNvPr>
            <p:cNvSpPr/>
            <p:nvPr/>
          </p:nvSpPr>
          <p:spPr>
            <a:xfrm>
              <a:off x="7909184" y="2780427"/>
              <a:ext cx="556181" cy="1885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96" name="Connecteur droit 295">
              <a:extLst>
                <a:ext uri="{FF2B5EF4-FFF2-40B4-BE49-F238E27FC236}">
                  <a16:creationId xmlns:a16="http://schemas.microsoft.com/office/drawing/2014/main" id="{70DD60C7-10F8-4C6E-8B91-81BBB0F81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365" y="2870628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necteur droit 296">
              <a:extLst>
                <a:ext uri="{FF2B5EF4-FFF2-40B4-BE49-F238E27FC236}">
                  <a16:creationId xmlns:a16="http://schemas.microsoft.com/office/drawing/2014/main" id="{13F2E111-830A-494B-B984-990212402A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7528" y="2870630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Ellipse 297">
              <a:extLst>
                <a:ext uri="{FF2B5EF4-FFF2-40B4-BE49-F238E27FC236}">
                  <a16:creationId xmlns:a16="http://schemas.microsoft.com/office/drawing/2014/main" id="{001763EE-2FEE-453C-A58E-EBB2C74BC1AD}"/>
                </a:ext>
              </a:extLst>
            </p:cNvPr>
            <p:cNvSpPr/>
            <p:nvPr/>
          </p:nvSpPr>
          <p:spPr>
            <a:xfrm>
              <a:off x="7686993" y="2848429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cxnSp>
        <p:nvCxnSpPr>
          <p:cNvPr id="300" name="Connecteur droit 299">
            <a:extLst>
              <a:ext uri="{FF2B5EF4-FFF2-40B4-BE49-F238E27FC236}">
                <a16:creationId xmlns:a16="http://schemas.microsoft.com/office/drawing/2014/main" id="{0FE0F4B2-6F64-47E3-AB43-18A3DDE9CA82}"/>
              </a:ext>
            </a:extLst>
          </p:cNvPr>
          <p:cNvCxnSpPr>
            <a:cxnSpLocks/>
            <a:endCxn id="233" idx="1"/>
          </p:cNvCxnSpPr>
          <p:nvPr/>
        </p:nvCxnSpPr>
        <p:spPr>
          <a:xfrm>
            <a:off x="9697246" y="2819746"/>
            <a:ext cx="437544" cy="572828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>
            <a:extLst>
              <a:ext uri="{FF2B5EF4-FFF2-40B4-BE49-F238E27FC236}">
                <a16:creationId xmlns:a16="http://schemas.microsoft.com/office/drawing/2014/main" id="{9E7A29B5-2D6C-4B93-9A4B-1E719EBE6718}"/>
              </a:ext>
            </a:extLst>
          </p:cNvPr>
          <p:cNvCxnSpPr>
            <a:cxnSpLocks/>
            <a:endCxn id="233" idx="2"/>
          </p:cNvCxnSpPr>
          <p:nvPr/>
        </p:nvCxnSpPr>
        <p:spPr>
          <a:xfrm flipV="1">
            <a:off x="9707758" y="3402692"/>
            <a:ext cx="422578" cy="99542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>
            <a:extLst>
              <a:ext uri="{FF2B5EF4-FFF2-40B4-BE49-F238E27FC236}">
                <a16:creationId xmlns:a16="http://schemas.microsoft.com/office/drawing/2014/main" id="{AA097EDB-AF36-4E6A-88DE-D38546B1D50B}"/>
              </a:ext>
            </a:extLst>
          </p:cNvPr>
          <p:cNvCxnSpPr>
            <a:cxnSpLocks/>
            <a:endCxn id="233" idx="3"/>
          </p:cNvCxnSpPr>
          <p:nvPr/>
        </p:nvCxnSpPr>
        <p:spPr>
          <a:xfrm flipV="1">
            <a:off x="9701658" y="3412810"/>
            <a:ext cx="433132" cy="485972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>
            <a:extLst>
              <a:ext uri="{FF2B5EF4-FFF2-40B4-BE49-F238E27FC236}">
                <a16:creationId xmlns:a16="http://schemas.microsoft.com/office/drawing/2014/main" id="{80C0B5FD-0267-4DBB-8398-50CC5435C47E}"/>
              </a:ext>
            </a:extLst>
          </p:cNvPr>
          <p:cNvCxnSpPr>
            <a:cxnSpLocks/>
            <a:endCxn id="233" idx="4"/>
          </p:cNvCxnSpPr>
          <p:nvPr/>
        </p:nvCxnSpPr>
        <p:spPr>
          <a:xfrm flipV="1">
            <a:off x="9692043" y="3417001"/>
            <a:ext cx="453499" cy="910732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81C1946A-7729-4A06-B159-DF54D40565EB}"/>
              </a:ext>
            </a:extLst>
          </p:cNvPr>
          <p:cNvGrpSpPr/>
          <p:nvPr/>
        </p:nvGrpSpPr>
        <p:grpSpPr>
          <a:xfrm rot="13215983">
            <a:off x="10186289" y="3108095"/>
            <a:ext cx="148753" cy="319463"/>
            <a:chOff x="7018098" y="1530389"/>
            <a:chExt cx="223625" cy="510363"/>
          </a:xfrm>
        </p:grpSpPr>
        <p:cxnSp>
          <p:nvCxnSpPr>
            <p:cNvPr id="314" name="Connecteur droit 313">
              <a:extLst>
                <a:ext uri="{FF2B5EF4-FFF2-40B4-BE49-F238E27FC236}">
                  <a16:creationId xmlns:a16="http://schemas.microsoft.com/office/drawing/2014/main" id="{A9B8E1E1-BEF3-4499-9661-EE187820C2BC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necteur droit 314">
              <a:extLst>
                <a:ext uri="{FF2B5EF4-FFF2-40B4-BE49-F238E27FC236}">
                  <a16:creationId xmlns:a16="http://schemas.microsoft.com/office/drawing/2014/main" id="{23831B48-3A6B-4B79-9F68-912F853DB284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necteur droit 315">
              <a:extLst>
                <a:ext uri="{FF2B5EF4-FFF2-40B4-BE49-F238E27FC236}">
                  <a16:creationId xmlns:a16="http://schemas.microsoft.com/office/drawing/2014/main" id="{067435FA-9DE6-4D26-B887-731514581086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necteur droit 316">
              <a:extLst>
                <a:ext uri="{FF2B5EF4-FFF2-40B4-BE49-F238E27FC236}">
                  <a16:creationId xmlns:a16="http://schemas.microsoft.com/office/drawing/2014/main" id="{DCB823CE-EA7A-4E3A-84B7-0D3FB599C304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8" name="Groupe 317">
              <a:extLst>
                <a:ext uri="{FF2B5EF4-FFF2-40B4-BE49-F238E27FC236}">
                  <a16:creationId xmlns:a16="http://schemas.microsoft.com/office/drawing/2014/main" id="{F7AA151C-2ABE-4E85-8640-31ED11F82600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319" name="Connecteur droit 318">
                <a:extLst>
                  <a:ext uri="{FF2B5EF4-FFF2-40B4-BE49-F238E27FC236}">
                    <a16:creationId xmlns:a16="http://schemas.microsoft.com/office/drawing/2014/main" id="{C55BA684-378E-4775-96E4-33D330A1B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necteur droit 319">
                <a:extLst>
                  <a:ext uri="{FF2B5EF4-FFF2-40B4-BE49-F238E27FC236}">
                    <a16:creationId xmlns:a16="http://schemas.microsoft.com/office/drawing/2014/main" id="{7B57F4F0-34A8-4689-8CFA-45FF9B10A8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necteur droit 320">
                <a:extLst>
                  <a:ext uri="{FF2B5EF4-FFF2-40B4-BE49-F238E27FC236}">
                    <a16:creationId xmlns:a16="http://schemas.microsoft.com/office/drawing/2014/main" id="{E1B8AC52-49DA-4D5B-A83F-FE311615DE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necteur droit 321">
                <a:extLst>
                  <a:ext uri="{FF2B5EF4-FFF2-40B4-BE49-F238E27FC236}">
                    <a16:creationId xmlns:a16="http://schemas.microsoft.com/office/drawing/2014/main" id="{CBF13F5B-37E9-401E-A1B6-8B1A25823F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3" name="Groupe 322">
            <a:extLst>
              <a:ext uri="{FF2B5EF4-FFF2-40B4-BE49-F238E27FC236}">
                <a16:creationId xmlns:a16="http://schemas.microsoft.com/office/drawing/2014/main" id="{F64B21D3-8254-4086-AE9F-980D29BE964D}"/>
              </a:ext>
            </a:extLst>
          </p:cNvPr>
          <p:cNvGrpSpPr/>
          <p:nvPr/>
        </p:nvGrpSpPr>
        <p:grpSpPr>
          <a:xfrm rot="6988140">
            <a:off x="10239943" y="3308902"/>
            <a:ext cx="139974" cy="344958"/>
            <a:chOff x="7249709" y="320635"/>
            <a:chExt cx="223617" cy="518588"/>
          </a:xfrm>
        </p:grpSpPr>
        <p:cxnSp>
          <p:nvCxnSpPr>
            <p:cNvPr id="324" name="Connecteur droit 323">
              <a:extLst>
                <a:ext uri="{FF2B5EF4-FFF2-40B4-BE49-F238E27FC236}">
                  <a16:creationId xmlns:a16="http://schemas.microsoft.com/office/drawing/2014/main" id="{E81CC3BB-B6DB-4C07-B8BE-814DFD7CD93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61517" y="392775"/>
              <a:ext cx="1" cy="446448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Ellipse 324">
              <a:extLst>
                <a:ext uri="{FF2B5EF4-FFF2-40B4-BE49-F238E27FC236}">
                  <a16:creationId xmlns:a16="http://schemas.microsoft.com/office/drawing/2014/main" id="{A6EB1D33-8D8B-4740-A78E-A88A4F3E31DC}"/>
                </a:ext>
              </a:extLst>
            </p:cNvPr>
            <p:cNvSpPr/>
            <p:nvPr/>
          </p:nvSpPr>
          <p:spPr>
            <a:xfrm rot="10800000">
              <a:off x="7261806" y="506257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326" name="Groupe 325">
              <a:extLst>
                <a:ext uri="{FF2B5EF4-FFF2-40B4-BE49-F238E27FC236}">
                  <a16:creationId xmlns:a16="http://schemas.microsoft.com/office/drawing/2014/main" id="{45976377-F71B-4FB3-BE33-24DD638AD9BC}"/>
                </a:ext>
              </a:extLst>
            </p:cNvPr>
            <p:cNvGrpSpPr/>
            <p:nvPr/>
          </p:nvGrpSpPr>
          <p:grpSpPr>
            <a:xfrm rot="5400000">
              <a:off x="7325822" y="244522"/>
              <a:ext cx="71391" cy="223617"/>
              <a:chOff x="1538662" y="1143263"/>
              <a:chExt cx="73531" cy="223624"/>
            </a:xfrm>
          </p:grpSpPr>
          <p:cxnSp>
            <p:nvCxnSpPr>
              <p:cNvPr id="327" name="Connecteur droit 326">
                <a:extLst>
                  <a:ext uri="{FF2B5EF4-FFF2-40B4-BE49-F238E27FC236}">
                    <a16:creationId xmlns:a16="http://schemas.microsoft.com/office/drawing/2014/main" id="{B3573047-FE71-4ACF-AF12-63EBB6613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necteur droit 327">
                <a:extLst>
                  <a:ext uri="{FF2B5EF4-FFF2-40B4-BE49-F238E27FC236}">
                    <a16:creationId xmlns:a16="http://schemas.microsoft.com/office/drawing/2014/main" id="{155FF2E5-FDD4-49C4-A8A4-DE319083F1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necteur droit 328">
                <a:extLst>
                  <a:ext uri="{FF2B5EF4-FFF2-40B4-BE49-F238E27FC236}">
                    <a16:creationId xmlns:a16="http://schemas.microsoft.com/office/drawing/2014/main" id="{B054A506-C8D4-4050-A961-0B927735F1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necteur droit 329">
                <a:extLst>
                  <a:ext uri="{FF2B5EF4-FFF2-40B4-BE49-F238E27FC236}">
                    <a16:creationId xmlns:a16="http://schemas.microsoft.com/office/drawing/2014/main" id="{E0B642EB-B3CF-4328-A2D0-D8D790133D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9" name="Groupe 538">
            <a:extLst>
              <a:ext uri="{FF2B5EF4-FFF2-40B4-BE49-F238E27FC236}">
                <a16:creationId xmlns:a16="http://schemas.microsoft.com/office/drawing/2014/main" id="{37AB8675-269B-4763-BAF8-E2E294F5176C}"/>
              </a:ext>
            </a:extLst>
          </p:cNvPr>
          <p:cNvGrpSpPr/>
          <p:nvPr/>
        </p:nvGrpSpPr>
        <p:grpSpPr>
          <a:xfrm>
            <a:off x="6166404" y="3422745"/>
            <a:ext cx="1670645" cy="666272"/>
            <a:chOff x="4062526" y="2364588"/>
            <a:chExt cx="2511539" cy="1064412"/>
          </a:xfrm>
        </p:grpSpPr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01F2236F-BE2E-449B-A732-DC2E2938E0C9}"/>
                </a:ext>
              </a:extLst>
            </p:cNvPr>
            <p:cNvSpPr/>
            <p:nvPr/>
          </p:nvSpPr>
          <p:spPr>
            <a:xfrm>
              <a:off x="485118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6D05FEB9-B9BB-4439-A4F1-E556803CC198}"/>
                </a:ext>
              </a:extLst>
            </p:cNvPr>
            <p:cNvSpPr/>
            <p:nvPr/>
          </p:nvSpPr>
          <p:spPr>
            <a:xfrm>
              <a:off x="580622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542" name="Connecteur droit 541">
              <a:extLst>
                <a:ext uri="{FF2B5EF4-FFF2-40B4-BE49-F238E27FC236}">
                  <a16:creationId xmlns:a16="http://schemas.microsoft.com/office/drawing/2014/main" id="{150B0213-1134-4899-A764-B50BD839B0EA}"/>
                </a:ext>
              </a:extLst>
            </p:cNvPr>
            <p:cNvCxnSpPr>
              <a:cxnSpLocks/>
            </p:cNvCxnSpPr>
            <p:nvPr/>
          </p:nvCxnSpPr>
          <p:spPr>
            <a:xfrm>
              <a:off x="5400299" y="2896292"/>
              <a:ext cx="398859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necteur droit 542">
              <a:extLst>
                <a:ext uri="{FF2B5EF4-FFF2-40B4-BE49-F238E27FC236}">
                  <a16:creationId xmlns:a16="http://schemas.microsoft.com/office/drawing/2014/main" id="{353BC4A2-85B0-4DB9-B9BF-5616448E4DDC}"/>
                </a:ext>
              </a:extLst>
            </p:cNvPr>
            <p:cNvCxnSpPr>
              <a:cxnSpLocks/>
            </p:cNvCxnSpPr>
            <p:nvPr/>
          </p:nvCxnSpPr>
          <p:spPr>
            <a:xfrm>
              <a:off x="4135670" y="2887521"/>
              <a:ext cx="715518" cy="8771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4" name="Groupe 543">
              <a:extLst>
                <a:ext uri="{FF2B5EF4-FFF2-40B4-BE49-F238E27FC236}">
                  <a16:creationId xmlns:a16="http://schemas.microsoft.com/office/drawing/2014/main" id="{8651C112-B715-45A3-8C23-4A8C649471F3}"/>
                </a:ext>
              </a:extLst>
            </p:cNvPr>
            <p:cNvGrpSpPr/>
            <p:nvPr/>
          </p:nvGrpSpPr>
          <p:grpSpPr>
            <a:xfrm>
              <a:off x="4062526" y="2775709"/>
              <a:ext cx="73531" cy="223624"/>
              <a:chOff x="1538662" y="1143263"/>
              <a:chExt cx="73531" cy="223624"/>
            </a:xfrm>
          </p:grpSpPr>
          <p:cxnSp>
            <p:nvCxnSpPr>
              <p:cNvPr id="567" name="Connecteur droit 566">
                <a:extLst>
                  <a:ext uri="{FF2B5EF4-FFF2-40B4-BE49-F238E27FC236}">
                    <a16:creationId xmlns:a16="http://schemas.microsoft.com/office/drawing/2014/main" id="{EB1FCC53-9761-4654-BDE4-5CEF7DDAF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Connecteur droit 567">
                <a:extLst>
                  <a:ext uri="{FF2B5EF4-FFF2-40B4-BE49-F238E27FC236}">
                    <a16:creationId xmlns:a16="http://schemas.microsoft.com/office/drawing/2014/main" id="{76F66E8E-3373-4E5E-BB3C-9E967347EE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Connecteur droit 568">
                <a:extLst>
                  <a:ext uri="{FF2B5EF4-FFF2-40B4-BE49-F238E27FC236}">
                    <a16:creationId xmlns:a16="http://schemas.microsoft.com/office/drawing/2014/main" id="{D368B837-F8D5-41F4-812B-0B676532F9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Connecteur droit 569">
                <a:extLst>
                  <a:ext uri="{FF2B5EF4-FFF2-40B4-BE49-F238E27FC236}">
                    <a16:creationId xmlns:a16="http://schemas.microsoft.com/office/drawing/2014/main" id="{C59117BF-6FFB-4D06-A820-02449B7248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5" name="Groupe 544">
              <a:extLst>
                <a:ext uri="{FF2B5EF4-FFF2-40B4-BE49-F238E27FC236}">
                  <a16:creationId xmlns:a16="http://schemas.microsoft.com/office/drawing/2014/main" id="{64A30F19-22FF-456E-9683-F0AFDBF16D73}"/>
                </a:ext>
              </a:extLst>
            </p:cNvPr>
            <p:cNvGrpSpPr/>
            <p:nvPr/>
          </p:nvGrpSpPr>
          <p:grpSpPr>
            <a:xfrm>
              <a:off x="5501658" y="2918637"/>
              <a:ext cx="223625" cy="510363"/>
              <a:chOff x="7018098" y="1530389"/>
              <a:chExt cx="223625" cy="510363"/>
            </a:xfrm>
          </p:grpSpPr>
          <p:cxnSp>
            <p:nvCxnSpPr>
              <p:cNvPr id="558" name="Connecteur droit 557">
                <a:extLst>
                  <a:ext uri="{FF2B5EF4-FFF2-40B4-BE49-F238E27FC236}">
                    <a16:creationId xmlns:a16="http://schemas.microsoft.com/office/drawing/2014/main" id="{C90F758F-FAF4-4048-80B7-204FAA21AD90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Connecteur droit 558">
                <a:extLst>
                  <a:ext uri="{FF2B5EF4-FFF2-40B4-BE49-F238E27FC236}">
                    <a16:creationId xmlns:a16="http://schemas.microsoft.com/office/drawing/2014/main" id="{41559C2C-05AE-4361-B47A-F8C4E2033C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Connecteur droit 559">
                <a:extLst>
                  <a:ext uri="{FF2B5EF4-FFF2-40B4-BE49-F238E27FC236}">
                    <a16:creationId xmlns:a16="http://schemas.microsoft.com/office/drawing/2014/main" id="{8BDA6D72-5F5E-498F-894A-AB8170579E3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Connecteur droit 560">
                <a:extLst>
                  <a:ext uri="{FF2B5EF4-FFF2-40B4-BE49-F238E27FC236}">
                    <a16:creationId xmlns:a16="http://schemas.microsoft.com/office/drawing/2014/main" id="{1A17E846-0BCD-49B1-83B1-C470F6A75BEB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2" name="Groupe 561">
                <a:extLst>
                  <a:ext uri="{FF2B5EF4-FFF2-40B4-BE49-F238E27FC236}">
                    <a16:creationId xmlns:a16="http://schemas.microsoft.com/office/drawing/2014/main" id="{9B41F4CC-7B0B-4573-BB0F-C608F730658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563" name="Connecteur droit 562">
                  <a:extLst>
                    <a:ext uri="{FF2B5EF4-FFF2-40B4-BE49-F238E27FC236}">
                      <a16:creationId xmlns:a16="http://schemas.microsoft.com/office/drawing/2014/main" id="{2CB5F070-01E4-4E4C-BC92-030A398259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Connecteur droit 563">
                  <a:extLst>
                    <a:ext uri="{FF2B5EF4-FFF2-40B4-BE49-F238E27FC236}">
                      <a16:creationId xmlns:a16="http://schemas.microsoft.com/office/drawing/2014/main" id="{EC2B0784-E88A-4786-8425-B75C81908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Connecteur droit 564">
                  <a:extLst>
                    <a:ext uri="{FF2B5EF4-FFF2-40B4-BE49-F238E27FC236}">
                      <a16:creationId xmlns:a16="http://schemas.microsoft.com/office/drawing/2014/main" id="{931D7C30-A7F8-4DC4-B73A-E496A2186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Connecteur droit 565">
                  <a:extLst>
                    <a:ext uri="{FF2B5EF4-FFF2-40B4-BE49-F238E27FC236}">
                      <a16:creationId xmlns:a16="http://schemas.microsoft.com/office/drawing/2014/main" id="{5866A9F5-B0C4-4C44-BD11-526FA972C3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6" name="Ellipse 545">
              <a:extLst>
                <a:ext uri="{FF2B5EF4-FFF2-40B4-BE49-F238E27FC236}">
                  <a16:creationId xmlns:a16="http://schemas.microsoft.com/office/drawing/2014/main" id="{AF021288-4779-4974-ADE9-77C10842B75B}"/>
                </a:ext>
              </a:extLst>
            </p:cNvPr>
            <p:cNvSpPr/>
            <p:nvPr/>
          </p:nvSpPr>
          <p:spPr>
            <a:xfrm>
              <a:off x="5581675" y="287394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8" name="Ellipse 547">
              <a:extLst>
                <a:ext uri="{FF2B5EF4-FFF2-40B4-BE49-F238E27FC236}">
                  <a16:creationId xmlns:a16="http://schemas.microsoft.com/office/drawing/2014/main" id="{60CCE60B-F028-4F91-A5AA-F9167C64F186}"/>
                </a:ext>
              </a:extLst>
            </p:cNvPr>
            <p:cNvSpPr/>
            <p:nvPr/>
          </p:nvSpPr>
          <p:spPr>
            <a:xfrm>
              <a:off x="6528346" y="285882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549" name="Groupe 548">
              <a:extLst>
                <a:ext uri="{FF2B5EF4-FFF2-40B4-BE49-F238E27FC236}">
                  <a16:creationId xmlns:a16="http://schemas.microsoft.com/office/drawing/2014/main" id="{856E8BD5-9116-4BDD-82D7-30DBB2452A6F}"/>
                </a:ext>
              </a:extLst>
            </p:cNvPr>
            <p:cNvGrpSpPr/>
            <p:nvPr/>
          </p:nvGrpSpPr>
          <p:grpSpPr>
            <a:xfrm>
              <a:off x="5494985" y="2364588"/>
              <a:ext cx="223617" cy="518588"/>
              <a:chOff x="7249709" y="320635"/>
              <a:chExt cx="223617" cy="518588"/>
            </a:xfrm>
          </p:grpSpPr>
          <p:cxnSp>
            <p:nvCxnSpPr>
              <p:cNvPr id="551" name="Connecteur droit 550">
                <a:extLst>
                  <a:ext uri="{FF2B5EF4-FFF2-40B4-BE49-F238E27FC236}">
                    <a16:creationId xmlns:a16="http://schemas.microsoft.com/office/drawing/2014/main" id="{5788FCB8-B6D9-4105-BF6C-DDB24FE766D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" name="Ellipse 551">
                <a:extLst>
                  <a:ext uri="{FF2B5EF4-FFF2-40B4-BE49-F238E27FC236}">
                    <a16:creationId xmlns:a16="http://schemas.microsoft.com/office/drawing/2014/main" id="{FE53B0E5-15A5-49D5-9103-72A71C8073A5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553" name="Groupe 552">
                <a:extLst>
                  <a:ext uri="{FF2B5EF4-FFF2-40B4-BE49-F238E27FC236}">
                    <a16:creationId xmlns:a16="http://schemas.microsoft.com/office/drawing/2014/main" id="{2476E18A-9CBD-4344-918B-C139EBDE90EB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554" name="Connecteur droit 553">
                  <a:extLst>
                    <a:ext uri="{FF2B5EF4-FFF2-40B4-BE49-F238E27FC236}">
                      <a16:creationId xmlns:a16="http://schemas.microsoft.com/office/drawing/2014/main" id="{8F21ADFF-AD4B-4741-95AD-53E2E7C8A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Connecteur droit 554">
                  <a:extLst>
                    <a:ext uri="{FF2B5EF4-FFF2-40B4-BE49-F238E27FC236}">
                      <a16:creationId xmlns:a16="http://schemas.microsoft.com/office/drawing/2014/main" id="{43D06A8A-7F46-4891-BE19-912B2A23A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Connecteur droit 555">
                  <a:extLst>
                    <a:ext uri="{FF2B5EF4-FFF2-40B4-BE49-F238E27FC236}">
                      <a16:creationId xmlns:a16="http://schemas.microsoft.com/office/drawing/2014/main" id="{375DCD3D-3A9A-4682-88E2-A15256582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Connecteur droit 556">
                  <a:extLst>
                    <a:ext uri="{FF2B5EF4-FFF2-40B4-BE49-F238E27FC236}">
                      <a16:creationId xmlns:a16="http://schemas.microsoft.com/office/drawing/2014/main" id="{39B62E93-503D-45E8-851A-07134F8782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50" name="Connecteur droit 549">
              <a:extLst>
                <a:ext uri="{FF2B5EF4-FFF2-40B4-BE49-F238E27FC236}">
                  <a16:creationId xmlns:a16="http://schemas.microsoft.com/office/drawing/2014/main" id="{D301CF13-6A90-4E9F-BE5E-668E00E3368C}"/>
                </a:ext>
              </a:extLst>
            </p:cNvPr>
            <p:cNvCxnSpPr>
              <a:cxnSpLocks/>
              <a:endCxn id="548" idx="6"/>
            </p:cNvCxnSpPr>
            <p:nvPr/>
          </p:nvCxnSpPr>
          <p:spPr>
            <a:xfrm flipV="1">
              <a:off x="6362409" y="2881688"/>
              <a:ext cx="211656" cy="131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4" name="Connecteur droit 603">
            <a:extLst>
              <a:ext uri="{FF2B5EF4-FFF2-40B4-BE49-F238E27FC236}">
                <a16:creationId xmlns:a16="http://schemas.microsoft.com/office/drawing/2014/main" id="{CC92253C-E91F-4A5F-BFA9-1E86F0D2C963}"/>
              </a:ext>
            </a:extLst>
          </p:cNvPr>
          <p:cNvCxnSpPr>
            <a:cxnSpLocks/>
            <a:stCxn id="233" idx="4"/>
            <a:endCxn id="196" idx="4"/>
          </p:cNvCxnSpPr>
          <p:nvPr/>
        </p:nvCxnSpPr>
        <p:spPr>
          <a:xfrm>
            <a:off x="10145542" y="3417001"/>
            <a:ext cx="49116" cy="215728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Connecteur droit 604">
            <a:extLst>
              <a:ext uri="{FF2B5EF4-FFF2-40B4-BE49-F238E27FC236}">
                <a16:creationId xmlns:a16="http://schemas.microsoft.com/office/drawing/2014/main" id="{BCBA5AE7-E54D-42AE-ABCF-1C9918567B83}"/>
              </a:ext>
            </a:extLst>
          </p:cNvPr>
          <p:cNvCxnSpPr>
            <a:cxnSpLocks/>
            <a:stCxn id="293" idx="3"/>
            <a:endCxn id="897" idx="6"/>
          </p:cNvCxnSpPr>
          <p:nvPr/>
        </p:nvCxnSpPr>
        <p:spPr>
          <a:xfrm flipH="1">
            <a:off x="7781751" y="4333248"/>
            <a:ext cx="1262267" cy="1020937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Connecteur droit 609">
            <a:extLst>
              <a:ext uri="{FF2B5EF4-FFF2-40B4-BE49-F238E27FC236}">
                <a16:creationId xmlns:a16="http://schemas.microsoft.com/office/drawing/2014/main" id="{3C46BF45-D4C8-426C-8DFA-EB9219511A90}"/>
              </a:ext>
            </a:extLst>
          </p:cNvPr>
          <p:cNvCxnSpPr>
            <a:cxnSpLocks/>
            <a:stCxn id="283" idx="2"/>
            <a:endCxn id="548" idx="6"/>
          </p:cNvCxnSpPr>
          <p:nvPr/>
        </p:nvCxnSpPr>
        <p:spPr>
          <a:xfrm flipH="1">
            <a:off x="7837049" y="3499809"/>
            <a:ext cx="1212153" cy="246616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onnecteur droit 612">
            <a:extLst>
              <a:ext uri="{FF2B5EF4-FFF2-40B4-BE49-F238E27FC236}">
                <a16:creationId xmlns:a16="http://schemas.microsoft.com/office/drawing/2014/main" id="{5D27FEDA-91DF-4D44-8D8F-7D94394D4EF1}"/>
              </a:ext>
            </a:extLst>
          </p:cNvPr>
          <p:cNvCxnSpPr>
            <a:cxnSpLocks/>
          </p:cNvCxnSpPr>
          <p:nvPr/>
        </p:nvCxnSpPr>
        <p:spPr>
          <a:xfrm flipH="1" flipV="1">
            <a:off x="6521086" y="2187697"/>
            <a:ext cx="2532980" cy="616244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ZoneTexte 616">
            <a:extLst>
              <a:ext uri="{FF2B5EF4-FFF2-40B4-BE49-F238E27FC236}">
                <a16:creationId xmlns:a16="http://schemas.microsoft.com/office/drawing/2014/main" id="{41986CF3-0AE3-4542-9BB6-1619A0CF1B3D}"/>
              </a:ext>
            </a:extLst>
          </p:cNvPr>
          <p:cNvSpPr txBox="1"/>
          <p:nvPr/>
        </p:nvSpPr>
        <p:spPr>
          <a:xfrm>
            <a:off x="5446393" y="3564933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accent6"/>
                </a:solidFill>
              </a:rPr>
              <a:t>TCd6</a:t>
            </a:r>
          </a:p>
        </p:txBody>
      </p:sp>
      <p:sp>
        <p:nvSpPr>
          <p:cNvPr id="618" name="ZoneTexte 617">
            <a:extLst>
              <a:ext uri="{FF2B5EF4-FFF2-40B4-BE49-F238E27FC236}">
                <a16:creationId xmlns:a16="http://schemas.microsoft.com/office/drawing/2014/main" id="{074C595F-AAA9-4523-92E8-56151323AC3F}"/>
              </a:ext>
            </a:extLst>
          </p:cNvPr>
          <p:cNvSpPr txBox="1"/>
          <p:nvPr/>
        </p:nvSpPr>
        <p:spPr>
          <a:xfrm>
            <a:off x="9867775" y="5885087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7030A0"/>
                </a:solidFill>
              </a:rPr>
              <a:t>TCd1</a:t>
            </a:r>
          </a:p>
        </p:txBody>
      </p:sp>
      <p:sp>
        <p:nvSpPr>
          <p:cNvPr id="619" name="ZoneTexte 618">
            <a:extLst>
              <a:ext uri="{FF2B5EF4-FFF2-40B4-BE49-F238E27FC236}">
                <a16:creationId xmlns:a16="http://schemas.microsoft.com/office/drawing/2014/main" id="{305E31AA-C356-48E4-98E0-82C547282D58}"/>
              </a:ext>
            </a:extLst>
          </p:cNvPr>
          <p:cNvSpPr txBox="1"/>
          <p:nvPr/>
        </p:nvSpPr>
        <p:spPr>
          <a:xfrm>
            <a:off x="10463747" y="2960819"/>
            <a:ext cx="120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accent3"/>
                </a:solidFill>
              </a:rPr>
              <a:t>TCd0</a:t>
            </a:r>
          </a:p>
        </p:txBody>
      </p:sp>
      <p:cxnSp>
        <p:nvCxnSpPr>
          <p:cNvPr id="689" name="Connecteur droit 688">
            <a:extLst>
              <a:ext uri="{FF2B5EF4-FFF2-40B4-BE49-F238E27FC236}">
                <a16:creationId xmlns:a16="http://schemas.microsoft.com/office/drawing/2014/main" id="{5BAFF250-9027-4B3C-B456-E4A612D09E22}"/>
              </a:ext>
            </a:extLst>
          </p:cNvPr>
          <p:cNvCxnSpPr>
            <a:cxnSpLocks/>
            <a:stCxn id="298" idx="2"/>
            <a:endCxn id="654" idx="7"/>
          </p:cNvCxnSpPr>
          <p:nvPr/>
        </p:nvCxnSpPr>
        <p:spPr>
          <a:xfrm flipH="1">
            <a:off x="7777297" y="3902126"/>
            <a:ext cx="1262267" cy="597893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ZoneTexte 823">
            <a:extLst>
              <a:ext uri="{FF2B5EF4-FFF2-40B4-BE49-F238E27FC236}">
                <a16:creationId xmlns:a16="http://schemas.microsoft.com/office/drawing/2014/main" id="{52F50E88-EC2B-4B96-B510-2A92E52D42CE}"/>
              </a:ext>
            </a:extLst>
          </p:cNvPr>
          <p:cNvSpPr txBox="1"/>
          <p:nvPr/>
        </p:nvSpPr>
        <p:spPr>
          <a:xfrm>
            <a:off x="4646146" y="4315967"/>
            <a:ext cx="92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accent2"/>
                </a:solidFill>
              </a:rPr>
              <a:t>TCd7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5CC22AC5-E9F1-49C1-A7F4-EA124BF1845B}"/>
              </a:ext>
            </a:extLst>
          </p:cNvPr>
          <p:cNvSpPr txBox="1"/>
          <p:nvPr/>
        </p:nvSpPr>
        <p:spPr>
          <a:xfrm>
            <a:off x="7026826" y="3694741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0</a:t>
            </a:r>
            <a:endParaRPr lang="en-GB" sz="900" dirty="0">
              <a:solidFill>
                <a:schemeClr val="accent6"/>
              </a:solidFill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2B428DAA-B80F-4721-A768-18048312869E}"/>
              </a:ext>
            </a:extLst>
          </p:cNvPr>
          <p:cNvSpPr txBox="1"/>
          <p:nvPr/>
        </p:nvSpPr>
        <p:spPr>
          <a:xfrm>
            <a:off x="7697107" y="3709204"/>
            <a:ext cx="2040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6"/>
                </a:solidFill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2CDB9097-8D98-465B-B02C-1A675C3EBF62}"/>
                  </a:ext>
                </a:extLst>
              </p:cNvPr>
              <p:cNvSpPr txBox="1"/>
              <p:nvPr/>
            </p:nvSpPr>
            <p:spPr>
              <a:xfrm>
                <a:off x="3809351" y="2453570"/>
                <a:ext cx="3417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2CDB9097-8D98-465B-B02C-1A675C3EB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351" y="2453570"/>
                <a:ext cx="341760" cy="230832"/>
              </a:xfrm>
              <a:prstGeom prst="rect">
                <a:avLst/>
              </a:prstGeom>
              <a:blipFill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8" name="ZoneTexte 387">
                <a:extLst>
                  <a:ext uri="{FF2B5EF4-FFF2-40B4-BE49-F238E27FC236}">
                    <a16:creationId xmlns:a16="http://schemas.microsoft.com/office/drawing/2014/main" id="{68871C0E-A3D7-40BC-AA53-C2CE9A89970A}"/>
                  </a:ext>
                </a:extLst>
              </p:cNvPr>
              <p:cNvSpPr txBox="1"/>
              <p:nvPr/>
            </p:nvSpPr>
            <p:spPr>
              <a:xfrm>
                <a:off x="6522371" y="1893087"/>
                <a:ext cx="3254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388" name="ZoneTexte 387">
                <a:extLst>
                  <a:ext uri="{FF2B5EF4-FFF2-40B4-BE49-F238E27FC236}">
                    <a16:creationId xmlns:a16="http://schemas.microsoft.com/office/drawing/2014/main" id="{68871C0E-A3D7-40BC-AA53-C2CE9A899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371" y="1893087"/>
                <a:ext cx="325409" cy="230832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2" name="Ellipse 391">
            <a:extLst>
              <a:ext uri="{FF2B5EF4-FFF2-40B4-BE49-F238E27FC236}">
                <a16:creationId xmlns:a16="http://schemas.microsoft.com/office/drawing/2014/main" id="{3D07FAFB-E4E0-4E8C-AB6A-9D26097FA780}"/>
              </a:ext>
            </a:extLst>
          </p:cNvPr>
          <p:cNvSpPr/>
          <p:nvPr/>
        </p:nvSpPr>
        <p:spPr>
          <a:xfrm>
            <a:off x="6409091" y="3675820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4" name="ZoneTexte 393">
            <a:extLst>
              <a:ext uri="{FF2B5EF4-FFF2-40B4-BE49-F238E27FC236}">
                <a16:creationId xmlns:a16="http://schemas.microsoft.com/office/drawing/2014/main" id="{088D659C-211C-4C27-ABD7-B39161A3855E}"/>
              </a:ext>
            </a:extLst>
          </p:cNvPr>
          <p:cNvSpPr txBox="1"/>
          <p:nvPr/>
        </p:nvSpPr>
        <p:spPr>
          <a:xfrm>
            <a:off x="6328395" y="3630485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- 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5" name="ZoneTexte 394">
                <a:extLst>
                  <a:ext uri="{FF2B5EF4-FFF2-40B4-BE49-F238E27FC236}">
                    <a16:creationId xmlns:a16="http://schemas.microsoft.com/office/drawing/2014/main" id="{04FDBB66-1CD3-4F7A-A3F0-52DDE76A2523}"/>
                  </a:ext>
                </a:extLst>
              </p:cNvPr>
              <p:cNvSpPr txBox="1"/>
              <p:nvPr/>
            </p:nvSpPr>
            <p:spPr>
              <a:xfrm>
                <a:off x="7180698" y="3457109"/>
                <a:ext cx="34413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395" name="ZoneTexte 394">
                <a:extLst>
                  <a:ext uri="{FF2B5EF4-FFF2-40B4-BE49-F238E27FC236}">
                    <a16:creationId xmlns:a16="http://schemas.microsoft.com/office/drawing/2014/main" id="{04FDBB66-1CD3-4F7A-A3F0-52DDE76A2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698" y="3457109"/>
                <a:ext cx="344132" cy="230832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6" name="TextBox 352">
            <a:extLst>
              <a:ext uri="{FF2B5EF4-FFF2-40B4-BE49-F238E27FC236}">
                <a16:creationId xmlns:a16="http://schemas.microsoft.com/office/drawing/2014/main" id="{6D0582E3-CE29-45DB-9E8E-000C6B58644B}"/>
              </a:ext>
            </a:extLst>
          </p:cNvPr>
          <p:cNvSpPr txBox="1"/>
          <p:nvPr/>
        </p:nvSpPr>
        <p:spPr>
          <a:xfrm>
            <a:off x="6729689" y="3833757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0</a:t>
            </a:r>
            <a:endParaRPr lang="en-GB" sz="900" dirty="0">
              <a:solidFill>
                <a:schemeClr val="accent6"/>
              </a:solidFill>
            </a:endParaRPr>
          </a:p>
        </p:txBody>
      </p:sp>
      <p:cxnSp>
        <p:nvCxnSpPr>
          <p:cNvPr id="397" name="Connecteur droit avec flèche 396">
            <a:extLst>
              <a:ext uri="{FF2B5EF4-FFF2-40B4-BE49-F238E27FC236}">
                <a16:creationId xmlns:a16="http://schemas.microsoft.com/office/drawing/2014/main" id="{762F2F48-A6FE-4E7D-90E2-EDF17F815CB3}"/>
              </a:ext>
            </a:extLst>
          </p:cNvPr>
          <p:cNvCxnSpPr>
            <a:cxnSpLocks/>
          </p:cNvCxnSpPr>
          <p:nvPr/>
        </p:nvCxnSpPr>
        <p:spPr>
          <a:xfrm>
            <a:off x="6729689" y="3862153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8" name="TextBox 352">
            <a:extLst>
              <a:ext uri="{FF2B5EF4-FFF2-40B4-BE49-F238E27FC236}">
                <a16:creationId xmlns:a16="http://schemas.microsoft.com/office/drawing/2014/main" id="{596AEE2B-29D5-49C8-9624-4FA218232B2A}"/>
              </a:ext>
            </a:extLst>
          </p:cNvPr>
          <p:cNvSpPr txBox="1"/>
          <p:nvPr/>
        </p:nvSpPr>
        <p:spPr>
          <a:xfrm>
            <a:off x="7372364" y="3832193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1</a:t>
            </a:r>
            <a:endParaRPr lang="en-GB" sz="900" dirty="0">
              <a:solidFill>
                <a:schemeClr val="accent6"/>
              </a:solidFill>
            </a:endParaRPr>
          </a:p>
        </p:txBody>
      </p:sp>
      <p:cxnSp>
        <p:nvCxnSpPr>
          <p:cNvPr id="399" name="Connecteur droit avec flèche 398">
            <a:extLst>
              <a:ext uri="{FF2B5EF4-FFF2-40B4-BE49-F238E27FC236}">
                <a16:creationId xmlns:a16="http://schemas.microsoft.com/office/drawing/2014/main" id="{EADD1015-DA13-4E23-86E8-D509CF40AEB5}"/>
              </a:ext>
            </a:extLst>
          </p:cNvPr>
          <p:cNvCxnSpPr>
            <a:cxnSpLocks/>
          </p:cNvCxnSpPr>
          <p:nvPr/>
        </p:nvCxnSpPr>
        <p:spPr>
          <a:xfrm>
            <a:off x="7372364" y="3860589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6" name="TextBox 352">
            <a:extLst>
              <a:ext uri="{FF2B5EF4-FFF2-40B4-BE49-F238E27FC236}">
                <a16:creationId xmlns:a16="http://schemas.microsoft.com/office/drawing/2014/main" id="{828CF429-01AD-4168-B68F-C77A6C5ACF92}"/>
              </a:ext>
            </a:extLst>
          </p:cNvPr>
          <p:cNvSpPr txBox="1"/>
          <p:nvPr/>
        </p:nvSpPr>
        <p:spPr>
          <a:xfrm>
            <a:off x="9240780" y="3979090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5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407" name="Connecteur droit avec flèche 406">
            <a:extLst>
              <a:ext uri="{FF2B5EF4-FFF2-40B4-BE49-F238E27FC236}">
                <a16:creationId xmlns:a16="http://schemas.microsoft.com/office/drawing/2014/main" id="{9F2CE4A1-1233-4133-8DD0-C112765BBC02}"/>
              </a:ext>
            </a:extLst>
          </p:cNvPr>
          <p:cNvCxnSpPr>
            <a:cxnSpLocks/>
          </p:cNvCxnSpPr>
          <p:nvPr/>
        </p:nvCxnSpPr>
        <p:spPr>
          <a:xfrm>
            <a:off x="9240780" y="4007486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8" name="TextBox 352">
            <a:extLst>
              <a:ext uri="{FF2B5EF4-FFF2-40B4-BE49-F238E27FC236}">
                <a16:creationId xmlns:a16="http://schemas.microsoft.com/office/drawing/2014/main" id="{6F1A04DB-EBD0-4C75-A728-EC4C5EC70B11}"/>
              </a:ext>
            </a:extLst>
          </p:cNvPr>
          <p:cNvSpPr txBox="1"/>
          <p:nvPr/>
        </p:nvSpPr>
        <p:spPr>
          <a:xfrm>
            <a:off x="9231746" y="4406358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6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409" name="Connecteur droit avec flèche 408">
            <a:extLst>
              <a:ext uri="{FF2B5EF4-FFF2-40B4-BE49-F238E27FC236}">
                <a16:creationId xmlns:a16="http://schemas.microsoft.com/office/drawing/2014/main" id="{3A246C6F-9907-4726-B207-329BBBE35E23}"/>
              </a:ext>
            </a:extLst>
          </p:cNvPr>
          <p:cNvCxnSpPr>
            <a:cxnSpLocks/>
          </p:cNvCxnSpPr>
          <p:nvPr/>
        </p:nvCxnSpPr>
        <p:spPr>
          <a:xfrm>
            <a:off x="9231746" y="4434754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0" name="TextBox 352">
            <a:extLst>
              <a:ext uri="{FF2B5EF4-FFF2-40B4-BE49-F238E27FC236}">
                <a16:creationId xmlns:a16="http://schemas.microsoft.com/office/drawing/2014/main" id="{6E4D4B19-6E46-46BF-BF77-4DE41FFF715F}"/>
              </a:ext>
            </a:extLst>
          </p:cNvPr>
          <p:cNvSpPr txBox="1"/>
          <p:nvPr/>
        </p:nvSpPr>
        <p:spPr>
          <a:xfrm>
            <a:off x="9248169" y="3581100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3"/>
                </a:solidFill>
              </a:rPr>
              <a:t>4</a:t>
            </a:r>
          </a:p>
        </p:txBody>
      </p:sp>
      <p:cxnSp>
        <p:nvCxnSpPr>
          <p:cNvPr id="411" name="Connecteur droit avec flèche 410">
            <a:extLst>
              <a:ext uri="{FF2B5EF4-FFF2-40B4-BE49-F238E27FC236}">
                <a16:creationId xmlns:a16="http://schemas.microsoft.com/office/drawing/2014/main" id="{DFF5828F-52FE-4907-A9E4-E4F89A4C752C}"/>
              </a:ext>
            </a:extLst>
          </p:cNvPr>
          <p:cNvCxnSpPr>
            <a:cxnSpLocks/>
          </p:cNvCxnSpPr>
          <p:nvPr/>
        </p:nvCxnSpPr>
        <p:spPr>
          <a:xfrm>
            <a:off x="9224296" y="3598875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2" name="TextBox 352">
            <a:extLst>
              <a:ext uri="{FF2B5EF4-FFF2-40B4-BE49-F238E27FC236}">
                <a16:creationId xmlns:a16="http://schemas.microsoft.com/office/drawing/2014/main" id="{927560D1-3D29-4373-9FA1-FF3F63B0FC25}"/>
              </a:ext>
            </a:extLst>
          </p:cNvPr>
          <p:cNvSpPr txBox="1"/>
          <p:nvPr/>
        </p:nvSpPr>
        <p:spPr>
          <a:xfrm>
            <a:off x="9244294" y="2910750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2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413" name="Connecteur droit avec flèche 412">
            <a:extLst>
              <a:ext uri="{FF2B5EF4-FFF2-40B4-BE49-F238E27FC236}">
                <a16:creationId xmlns:a16="http://schemas.microsoft.com/office/drawing/2014/main" id="{2C63B5DA-C0BA-4E06-9681-69FC32166561}"/>
              </a:ext>
            </a:extLst>
          </p:cNvPr>
          <p:cNvCxnSpPr>
            <a:cxnSpLocks/>
          </p:cNvCxnSpPr>
          <p:nvPr/>
        </p:nvCxnSpPr>
        <p:spPr>
          <a:xfrm>
            <a:off x="9234469" y="2932033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TextBox 348">
            <a:extLst>
              <a:ext uri="{FF2B5EF4-FFF2-40B4-BE49-F238E27FC236}">
                <a16:creationId xmlns:a16="http://schemas.microsoft.com/office/drawing/2014/main" id="{D5C0520A-818B-4C4F-82DB-E993F52F4B37}"/>
              </a:ext>
            </a:extLst>
          </p:cNvPr>
          <p:cNvSpPr txBox="1"/>
          <p:nvPr/>
        </p:nvSpPr>
        <p:spPr>
          <a:xfrm>
            <a:off x="8931114" y="4284983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7</a:t>
            </a:r>
            <a:endParaRPr lang="en-GB" sz="900" dirty="0">
              <a:solidFill>
                <a:schemeClr val="accent3"/>
              </a:solidFill>
            </a:endParaRPr>
          </a:p>
        </p:txBody>
      </p:sp>
      <p:sp>
        <p:nvSpPr>
          <p:cNvPr id="418" name="TextBox 348">
            <a:extLst>
              <a:ext uri="{FF2B5EF4-FFF2-40B4-BE49-F238E27FC236}">
                <a16:creationId xmlns:a16="http://schemas.microsoft.com/office/drawing/2014/main" id="{CEF8184D-4891-41FB-AC74-5048AEF1366D}"/>
              </a:ext>
            </a:extLst>
          </p:cNvPr>
          <p:cNvSpPr txBox="1"/>
          <p:nvPr/>
        </p:nvSpPr>
        <p:spPr>
          <a:xfrm>
            <a:off x="8934155" y="3861933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419" name="TextBox 348">
            <a:extLst>
              <a:ext uri="{FF2B5EF4-FFF2-40B4-BE49-F238E27FC236}">
                <a16:creationId xmlns:a16="http://schemas.microsoft.com/office/drawing/2014/main" id="{FB426FC8-CF2D-4226-9252-BD0E6D6927BF}"/>
              </a:ext>
            </a:extLst>
          </p:cNvPr>
          <p:cNvSpPr txBox="1"/>
          <p:nvPr/>
        </p:nvSpPr>
        <p:spPr>
          <a:xfrm>
            <a:off x="8948850" y="3455680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5</a:t>
            </a:r>
            <a:endParaRPr lang="en-GB" sz="900" dirty="0">
              <a:solidFill>
                <a:schemeClr val="accent3"/>
              </a:solidFill>
            </a:endParaRPr>
          </a:p>
        </p:txBody>
      </p:sp>
      <p:sp>
        <p:nvSpPr>
          <p:cNvPr id="420" name="TextBox 348">
            <a:extLst>
              <a:ext uri="{FF2B5EF4-FFF2-40B4-BE49-F238E27FC236}">
                <a16:creationId xmlns:a16="http://schemas.microsoft.com/office/drawing/2014/main" id="{F39C60B9-1D23-426C-817C-91ACC4322A5F}"/>
              </a:ext>
            </a:extLst>
          </p:cNvPr>
          <p:cNvSpPr txBox="1"/>
          <p:nvPr/>
        </p:nvSpPr>
        <p:spPr>
          <a:xfrm>
            <a:off x="8935785" y="2785279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3</a:t>
            </a:r>
            <a:endParaRPr lang="en-GB" sz="900" dirty="0">
              <a:solidFill>
                <a:schemeClr val="accent3"/>
              </a:solidFill>
            </a:endParaRPr>
          </a:p>
        </p:txBody>
      </p:sp>
      <p:sp>
        <p:nvSpPr>
          <p:cNvPr id="421" name="TextBox 348">
            <a:extLst>
              <a:ext uri="{FF2B5EF4-FFF2-40B4-BE49-F238E27FC236}">
                <a16:creationId xmlns:a16="http://schemas.microsoft.com/office/drawing/2014/main" id="{EFFDC0EF-7C98-4758-8A93-2ED46378A281}"/>
              </a:ext>
            </a:extLst>
          </p:cNvPr>
          <p:cNvSpPr txBox="1"/>
          <p:nvPr/>
        </p:nvSpPr>
        <p:spPr>
          <a:xfrm>
            <a:off x="10023946" y="3146202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0</a:t>
            </a:r>
            <a:endParaRPr lang="en-GB" sz="9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ZoneTexte 421">
                <a:extLst>
                  <a:ext uri="{FF2B5EF4-FFF2-40B4-BE49-F238E27FC236}">
                    <a16:creationId xmlns:a16="http://schemas.microsoft.com/office/drawing/2014/main" id="{E0FB839F-986F-4184-8556-ED05AABE17DB}"/>
                  </a:ext>
                </a:extLst>
              </p:cNvPr>
              <p:cNvSpPr txBox="1"/>
              <p:nvPr/>
            </p:nvSpPr>
            <p:spPr>
              <a:xfrm>
                <a:off x="10272800" y="3283031"/>
                <a:ext cx="44852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𝑎𝑢𝑥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22" name="ZoneTexte 421">
                <a:extLst>
                  <a:ext uri="{FF2B5EF4-FFF2-40B4-BE49-F238E27FC236}">
                    <a16:creationId xmlns:a16="http://schemas.microsoft.com/office/drawing/2014/main" id="{E0FB839F-986F-4184-8556-ED05AABE1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2800" y="3283031"/>
                <a:ext cx="448521" cy="230832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ZoneTexte 423">
                <a:extLst>
                  <a:ext uri="{FF2B5EF4-FFF2-40B4-BE49-F238E27FC236}">
                    <a16:creationId xmlns:a16="http://schemas.microsoft.com/office/drawing/2014/main" id="{A49E7F2E-3332-42EA-B3DB-78999B2E6005}"/>
                  </a:ext>
                </a:extLst>
              </p:cNvPr>
              <p:cNvSpPr txBox="1"/>
              <p:nvPr/>
            </p:nvSpPr>
            <p:spPr>
              <a:xfrm>
                <a:off x="6421298" y="3852642"/>
                <a:ext cx="13510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24" name="ZoneTexte 423">
                <a:extLst>
                  <a:ext uri="{FF2B5EF4-FFF2-40B4-BE49-F238E27FC236}">
                    <a16:creationId xmlns:a16="http://schemas.microsoft.com/office/drawing/2014/main" id="{A49E7F2E-3332-42EA-B3DB-78999B2E6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298" y="3852642"/>
                <a:ext cx="135101" cy="138499"/>
              </a:xfrm>
              <a:prstGeom prst="rect">
                <a:avLst/>
              </a:prstGeom>
              <a:blipFill>
                <a:blip r:embed="rId7"/>
                <a:stretch>
                  <a:fillRect l="-21739" r="-4348" b="-1739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1" name="Ellipse 440">
            <a:extLst>
              <a:ext uri="{FF2B5EF4-FFF2-40B4-BE49-F238E27FC236}">
                <a16:creationId xmlns:a16="http://schemas.microsoft.com/office/drawing/2014/main" id="{7A2A6B8E-BA3D-444C-AAFD-47AF12268186}"/>
              </a:ext>
            </a:extLst>
          </p:cNvPr>
          <p:cNvSpPr/>
          <p:nvPr/>
        </p:nvSpPr>
        <p:spPr>
          <a:xfrm>
            <a:off x="9393878" y="5510616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0" name="ZoneTexte 439">
            <a:extLst>
              <a:ext uri="{FF2B5EF4-FFF2-40B4-BE49-F238E27FC236}">
                <a16:creationId xmlns:a16="http://schemas.microsoft.com/office/drawing/2014/main" id="{9C545AAB-4E7D-4D8B-95BF-DADEA0352314}"/>
              </a:ext>
            </a:extLst>
          </p:cNvPr>
          <p:cNvSpPr txBox="1"/>
          <p:nvPr/>
        </p:nvSpPr>
        <p:spPr>
          <a:xfrm>
            <a:off x="9312613" y="5465898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- +</a:t>
            </a:r>
          </a:p>
        </p:txBody>
      </p:sp>
      <p:sp>
        <p:nvSpPr>
          <p:cNvPr id="442" name="Ellipse 441">
            <a:extLst>
              <a:ext uri="{FF2B5EF4-FFF2-40B4-BE49-F238E27FC236}">
                <a16:creationId xmlns:a16="http://schemas.microsoft.com/office/drawing/2014/main" id="{0413EE93-2069-4178-82E0-7ADCA6B66FD0}"/>
              </a:ext>
            </a:extLst>
          </p:cNvPr>
          <p:cNvSpPr/>
          <p:nvPr/>
        </p:nvSpPr>
        <p:spPr>
          <a:xfrm>
            <a:off x="10858282" y="5510616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3" name="ZoneTexte 442">
            <a:extLst>
              <a:ext uri="{FF2B5EF4-FFF2-40B4-BE49-F238E27FC236}">
                <a16:creationId xmlns:a16="http://schemas.microsoft.com/office/drawing/2014/main" id="{C8D86E2B-5A2D-4674-AB88-F4D7AB46191C}"/>
              </a:ext>
            </a:extLst>
          </p:cNvPr>
          <p:cNvSpPr txBox="1"/>
          <p:nvPr/>
        </p:nvSpPr>
        <p:spPr>
          <a:xfrm>
            <a:off x="10774632" y="5465898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+ -</a:t>
            </a:r>
          </a:p>
        </p:txBody>
      </p:sp>
      <p:sp>
        <p:nvSpPr>
          <p:cNvPr id="444" name="TextBox 348">
            <a:extLst>
              <a:ext uri="{FF2B5EF4-FFF2-40B4-BE49-F238E27FC236}">
                <a16:creationId xmlns:a16="http://schemas.microsoft.com/office/drawing/2014/main" id="{649F4C13-DB16-41F5-972A-A8366694679B}"/>
              </a:ext>
            </a:extLst>
          </p:cNvPr>
          <p:cNvSpPr txBox="1"/>
          <p:nvPr/>
        </p:nvSpPr>
        <p:spPr>
          <a:xfrm>
            <a:off x="10029956" y="5414156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</a:t>
            </a:r>
            <a:endParaRPr lang="en-GB" sz="900" dirty="0">
              <a:solidFill>
                <a:srgbClr val="7030A0"/>
              </a:solidFill>
            </a:endParaRPr>
          </a:p>
        </p:txBody>
      </p:sp>
      <p:sp>
        <p:nvSpPr>
          <p:cNvPr id="447" name="TextBox 352">
            <a:extLst>
              <a:ext uri="{FF2B5EF4-FFF2-40B4-BE49-F238E27FC236}">
                <a16:creationId xmlns:a16="http://schemas.microsoft.com/office/drawing/2014/main" id="{EA25B9D9-7AA3-4335-8297-23450ADBCC1A}"/>
              </a:ext>
            </a:extLst>
          </p:cNvPr>
          <p:cNvSpPr txBox="1"/>
          <p:nvPr/>
        </p:nvSpPr>
        <p:spPr>
          <a:xfrm>
            <a:off x="9758859" y="5664390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</a:t>
            </a:r>
            <a:endParaRPr lang="en-GB" sz="900" dirty="0">
              <a:solidFill>
                <a:srgbClr val="7030A0"/>
              </a:solidFill>
            </a:endParaRPr>
          </a:p>
        </p:txBody>
      </p:sp>
      <p:cxnSp>
        <p:nvCxnSpPr>
          <p:cNvPr id="448" name="Connecteur droit avec flèche 447">
            <a:extLst>
              <a:ext uri="{FF2B5EF4-FFF2-40B4-BE49-F238E27FC236}">
                <a16:creationId xmlns:a16="http://schemas.microsoft.com/office/drawing/2014/main" id="{741F5541-03A4-493B-9E31-898133485EB9}"/>
              </a:ext>
            </a:extLst>
          </p:cNvPr>
          <p:cNvCxnSpPr>
            <a:cxnSpLocks/>
          </p:cNvCxnSpPr>
          <p:nvPr/>
        </p:nvCxnSpPr>
        <p:spPr>
          <a:xfrm>
            <a:off x="9758859" y="5692786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9" name="TextBox 352">
            <a:extLst>
              <a:ext uri="{FF2B5EF4-FFF2-40B4-BE49-F238E27FC236}">
                <a16:creationId xmlns:a16="http://schemas.microsoft.com/office/drawing/2014/main" id="{3DEDE05D-885A-487A-8477-25CE3247398C}"/>
              </a:ext>
            </a:extLst>
          </p:cNvPr>
          <p:cNvSpPr txBox="1"/>
          <p:nvPr/>
        </p:nvSpPr>
        <p:spPr>
          <a:xfrm>
            <a:off x="10390694" y="5666582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1</a:t>
            </a:r>
            <a:endParaRPr lang="en-GB" sz="900" dirty="0">
              <a:solidFill>
                <a:srgbClr val="7030A0"/>
              </a:solidFill>
            </a:endParaRPr>
          </a:p>
        </p:txBody>
      </p:sp>
      <p:cxnSp>
        <p:nvCxnSpPr>
          <p:cNvPr id="450" name="Connecteur droit avec flèche 449">
            <a:extLst>
              <a:ext uri="{FF2B5EF4-FFF2-40B4-BE49-F238E27FC236}">
                <a16:creationId xmlns:a16="http://schemas.microsoft.com/office/drawing/2014/main" id="{3D82E205-61D9-4DF2-A8FD-E223A03768C8}"/>
              </a:ext>
            </a:extLst>
          </p:cNvPr>
          <p:cNvCxnSpPr>
            <a:cxnSpLocks/>
          </p:cNvCxnSpPr>
          <p:nvPr/>
        </p:nvCxnSpPr>
        <p:spPr>
          <a:xfrm flipH="1">
            <a:off x="10344272" y="5685858"/>
            <a:ext cx="307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ZoneTexte 450">
                <a:extLst>
                  <a:ext uri="{FF2B5EF4-FFF2-40B4-BE49-F238E27FC236}">
                    <a16:creationId xmlns:a16="http://schemas.microsoft.com/office/drawing/2014/main" id="{A741F3B6-EB14-4948-90B3-2C9B3AB94BE4}"/>
                  </a:ext>
                </a:extLst>
              </p:cNvPr>
              <p:cNvSpPr txBox="1"/>
              <p:nvPr/>
            </p:nvSpPr>
            <p:spPr>
              <a:xfrm>
                <a:off x="9427484" y="5660472"/>
                <a:ext cx="13510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51" name="ZoneTexte 450">
                <a:extLst>
                  <a:ext uri="{FF2B5EF4-FFF2-40B4-BE49-F238E27FC236}">
                    <a16:creationId xmlns:a16="http://schemas.microsoft.com/office/drawing/2014/main" id="{A741F3B6-EB14-4948-90B3-2C9B3AB94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7484" y="5660472"/>
                <a:ext cx="135101" cy="138499"/>
              </a:xfrm>
              <a:prstGeom prst="rect">
                <a:avLst/>
              </a:prstGeom>
              <a:blipFill>
                <a:blip r:embed="rId8"/>
                <a:stretch>
                  <a:fillRect l="-22727" r="-9091" b="-2272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2" name="ZoneTexte 451">
                <a:extLst>
                  <a:ext uri="{FF2B5EF4-FFF2-40B4-BE49-F238E27FC236}">
                    <a16:creationId xmlns:a16="http://schemas.microsoft.com/office/drawing/2014/main" id="{11EF36E2-499B-4876-B466-2F18437CA3C2}"/>
                  </a:ext>
                </a:extLst>
              </p:cNvPr>
              <p:cNvSpPr txBox="1"/>
              <p:nvPr/>
            </p:nvSpPr>
            <p:spPr>
              <a:xfrm>
                <a:off x="10866201" y="5656257"/>
                <a:ext cx="230384" cy="149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9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900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52" name="ZoneTexte 451">
                <a:extLst>
                  <a:ext uri="{FF2B5EF4-FFF2-40B4-BE49-F238E27FC236}">
                    <a16:creationId xmlns:a16="http://schemas.microsoft.com/office/drawing/2014/main" id="{11EF36E2-499B-4876-B466-2F18437CA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6201" y="5656257"/>
                <a:ext cx="230384" cy="149143"/>
              </a:xfrm>
              <a:prstGeom prst="rect">
                <a:avLst/>
              </a:prstGeom>
              <a:blipFill>
                <a:blip r:embed="rId9"/>
                <a:stretch>
                  <a:fillRect l="-13514" r="-10811" b="-25000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9A681450-53D9-4ED4-910D-5354A398C363}"/>
              </a:ext>
            </a:extLst>
          </p:cNvPr>
          <p:cNvGrpSpPr/>
          <p:nvPr/>
        </p:nvGrpSpPr>
        <p:grpSpPr>
          <a:xfrm>
            <a:off x="2966953" y="1862406"/>
            <a:ext cx="3672414" cy="654714"/>
            <a:chOff x="2967090" y="1630338"/>
            <a:chExt cx="3672414" cy="654714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E2E56C4-A353-4BF4-B917-550DF56E72B1}"/>
                </a:ext>
              </a:extLst>
            </p:cNvPr>
            <p:cNvCxnSpPr>
              <a:cxnSpLocks/>
            </p:cNvCxnSpPr>
            <p:nvPr/>
          </p:nvCxnSpPr>
          <p:spPr>
            <a:xfrm>
              <a:off x="3856960" y="1960440"/>
              <a:ext cx="2653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6AF3473B-91D2-4674-BC19-A7EA2ABD3E70}"/>
                </a:ext>
              </a:extLst>
            </p:cNvPr>
            <p:cNvCxnSpPr>
              <a:cxnSpLocks/>
            </p:cNvCxnSpPr>
            <p:nvPr/>
          </p:nvCxnSpPr>
          <p:spPr>
            <a:xfrm>
              <a:off x="3015744" y="1954950"/>
              <a:ext cx="475954" cy="549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C410CC-5B39-4AE2-9F41-24812A9936D1}"/>
                </a:ext>
              </a:extLst>
            </p:cNvPr>
            <p:cNvSpPr/>
            <p:nvPr/>
          </p:nvSpPr>
          <p:spPr>
            <a:xfrm>
              <a:off x="3491698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E0BC67-A56E-42E9-964C-BFFDCD956773}"/>
                </a:ext>
              </a:extLst>
            </p:cNvPr>
            <p:cNvSpPr/>
            <p:nvPr/>
          </p:nvSpPr>
          <p:spPr>
            <a:xfrm>
              <a:off x="412697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1F6008-072E-49D0-80DD-98663A52C876}"/>
                </a:ext>
              </a:extLst>
            </p:cNvPr>
            <p:cNvSpPr/>
            <p:nvPr/>
          </p:nvSpPr>
          <p:spPr>
            <a:xfrm>
              <a:off x="476225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7BBD2D53-486A-4A9E-9564-3F1744BE4015}"/>
                </a:ext>
              </a:extLst>
            </p:cNvPr>
            <p:cNvCxnSpPr>
              <a:cxnSpLocks/>
              <a:stCxn id="5" idx="3"/>
              <a:endCxn id="18" idx="1"/>
            </p:cNvCxnSpPr>
            <p:nvPr/>
          </p:nvCxnSpPr>
          <p:spPr>
            <a:xfrm>
              <a:off x="4496944" y="1960440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317BB582-1C2F-40FF-9E2C-944553366FCE}"/>
                </a:ext>
              </a:extLst>
            </p:cNvPr>
            <p:cNvGrpSpPr/>
            <p:nvPr/>
          </p:nvGrpSpPr>
          <p:grpSpPr>
            <a:xfrm>
              <a:off x="2967090" y="1884961"/>
              <a:ext cx="48912" cy="139978"/>
              <a:chOff x="1538662" y="1143263"/>
              <a:chExt cx="73531" cy="223624"/>
            </a:xfrm>
            <a:noFill/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CEC16F8-16FB-4316-87A6-DDFB776BE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267E2C4F-39FC-4003-A584-1A652C2510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97958F85-0422-4F46-84CA-96C6028865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DA7ED93-1F90-439C-A202-35E4C5E4C5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4AB54E3-3430-4824-8A98-7A02630369BC}"/>
                </a:ext>
              </a:extLst>
            </p:cNvPr>
            <p:cNvCxnSpPr>
              <a:cxnSpLocks/>
            </p:cNvCxnSpPr>
            <p:nvPr/>
          </p:nvCxnSpPr>
          <p:spPr>
            <a:xfrm>
              <a:off x="3994317" y="1960440"/>
              <a:ext cx="1" cy="279455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F14625C-7F21-4CDD-AC13-4E49D2731C0B}"/>
                </a:ext>
              </a:extLst>
            </p:cNvPr>
            <p:cNvSpPr/>
            <p:nvPr/>
          </p:nvSpPr>
          <p:spPr>
            <a:xfrm>
              <a:off x="3927991" y="2054288"/>
              <a:ext cx="132654" cy="11457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1CAE558A-0918-4FDC-825B-98BAF64A1391}"/>
                </a:ext>
              </a:extLst>
            </p:cNvPr>
            <p:cNvGrpSpPr/>
            <p:nvPr/>
          </p:nvGrpSpPr>
          <p:grpSpPr>
            <a:xfrm rot="16200000">
              <a:off x="3971974" y="2188335"/>
              <a:ext cx="44687" cy="148747"/>
              <a:chOff x="1538662" y="1143263"/>
              <a:chExt cx="73531" cy="223624"/>
            </a:xfrm>
            <a:noFill/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2FB328FA-9FE9-429C-B4D3-69D9321A7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E513B7C4-824E-4324-8BE5-3DC8D0C2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2A5B0A68-5ADF-4230-A31A-E60FDB29CC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A871BE7-3E2B-4312-826A-978086C7FC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086CE36E-CBE6-492C-80A9-622A7EE97BAC}"/>
                </a:ext>
              </a:extLst>
            </p:cNvPr>
            <p:cNvGrpSpPr/>
            <p:nvPr/>
          </p:nvGrpSpPr>
          <p:grpSpPr>
            <a:xfrm>
              <a:off x="4564560" y="1962060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1214A210-E9F9-4FF2-8757-0FE580564883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396E32FD-E768-426E-A2E4-486C13431399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F3AABCDE-D29C-4B0C-9947-D85BF463B2B2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5A387BA4-73F0-4F20-92FA-8BA56168749E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ABA45327-C988-4BDF-9726-C077D34E5E5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D9571725-8590-42CA-8BEF-B8081D88E7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CC5F7697-CCA8-4E68-901A-2AF559BE77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1F48F9C8-169B-40F5-9340-A2BB1F48C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5FEB0B28-80B6-4E3C-94D7-1BDFDC76E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23253522-FC80-4708-ABFE-E23545620FDB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5132224" y="1957835"/>
              <a:ext cx="262910" cy="2606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27F332F-E744-408C-908D-B81FB334870E}"/>
                </a:ext>
              </a:extLst>
            </p:cNvPr>
            <p:cNvSpPr/>
            <p:nvPr/>
          </p:nvSpPr>
          <p:spPr>
            <a:xfrm>
              <a:off x="539513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47FD7F2-8F55-4EA4-9542-9E05D67B117F}"/>
                </a:ext>
              </a:extLst>
            </p:cNvPr>
            <p:cNvSpPr/>
            <p:nvPr/>
          </p:nvSpPr>
          <p:spPr>
            <a:xfrm>
              <a:off x="603041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 dirty="0"/>
            </a:p>
          </p:txBody>
        </p: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C86D1B2C-14C6-4F1F-BC37-3B3CEF9FC993}"/>
                </a:ext>
              </a:extLst>
            </p:cNvPr>
            <p:cNvCxnSpPr>
              <a:cxnSpLocks/>
            </p:cNvCxnSpPr>
            <p:nvPr/>
          </p:nvCxnSpPr>
          <p:spPr>
            <a:xfrm>
              <a:off x="5765098" y="1955229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8CBDE9C1-C2DC-4C48-AE31-26F32B94CE4D}"/>
                </a:ext>
              </a:extLst>
            </p:cNvPr>
            <p:cNvGrpSpPr/>
            <p:nvPr/>
          </p:nvGrpSpPr>
          <p:grpSpPr>
            <a:xfrm>
              <a:off x="5817458" y="1955229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78AC588B-04DE-4AE1-AB0C-B77D8AD2151A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790A3057-7F45-42E9-882A-9C2B25EC1FE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133A17A7-4CB5-4661-B467-AD3A644818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275FEE00-F771-4D96-A659-5619E75EB4F7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e 65">
                <a:extLst>
                  <a:ext uri="{FF2B5EF4-FFF2-40B4-BE49-F238E27FC236}">
                    <a16:creationId xmlns:a16="http://schemas.microsoft.com/office/drawing/2014/main" id="{D3A073F2-7626-4D5E-9720-EAF1A6A7755F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2F1E09F4-7109-45B0-947B-1A9090DF5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723BF97C-4E99-4280-AD4C-5F27D40EFC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34860F7B-597C-47C1-AE20-43318E3E1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69">
                  <a:extLst>
                    <a:ext uri="{FF2B5EF4-FFF2-40B4-BE49-F238E27FC236}">
                      <a16:creationId xmlns:a16="http://schemas.microsoft.com/office/drawing/2014/main" id="{5A287040-0C69-421C-9BB3-133E3989FD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BF442CE0-46FD-4793-B887-55C1A4BA8BDB}"/>
                </a:ext>
              </a:extLst>
            </p:cNvPr>
            <p:cNvCxnSpPr>
              <a:cxnSpLocks/>
              <a:endCxn id="101" idx="6"/>
            </p:cNvCxnSpPr>
            <p:nvPr/>
          </p:nvCxnSpPr>
          <p:spPr>
            <a:xfrm flipV="1">
              <a:off x="6398493" y="1954950"/>
              <a:ext cx="136260" cy="2943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1D0FE493-37CA-4BAC-83C7-2ECABC056025}"/>
                </a:ext>
              </a:extLst>
            </p:cNvPr>
            <p:cNvSpPr/>
            <p:nvPr/>
          </p:nvSpPr>
          <p:spPr>
            <a:xfrm>
              <a:off x="4620316" y="1947815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0CB30BB-B38C-459C-90DB-0933B742971E}"/>
                </a:ext>
              </a:extLst>
            </p:cNvPr>
            <p:cNvSpPr/>
            <p:nvPr/>
          </p:nvSpPr>
          <p:spPr>
            <a:xfrm>
              <a:off x="5248472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84AE8821-47E5-4DC9-BE4D-E01F7A30CAAF}"/>
                </a:ext>
              </a:extLst>
            </p:cNvPr>
            <p:cNvSpPr/>
            <p:nvPr/>
          </p:nvSpPr>
          <p:spPr>
            <a:xfrm>
              <a:off x="5873214" y="1941838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48A3C33C-6976-48A0-8339-9A81A5559528}"/>
                </a:ext>
              </a:extLst>
            </p:cNvPr>
            <p:cNvSpPr/>
            <p:nvPr/>
          </p:nvSpPr>
          <p:spPr>
            <a:xfrm>
              <a:off x="6504341" y="1940641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286DFC26-29CE-4DD3-AAAF-E27EBB4DE343}"/>
                </a:ext>
              </a:extLst>
            </p:cNvPr>
            <p:cNvGrpSpPr/>
            <p:nvPr/>
          </p:nvGrpSpPr>
          <p:grpSpPr>
            <a:xfrm>
              <a:off x="6444563" y="1630338"/>
              <a:ext cx="148747" cy="324612"/>
              <a:chOff x="7249709" y="320635"/>
              <a:chExt cx="223617" cy="518588"/>
            </a:xfrm>
            <a:noFill/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02CB8BEA-5F7E-4566-9E79-D0DD4DAB318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Ellipse 103">
                <a:extLst>
                  <a:ext uri="{FF2B5EF4-FFF2-40B4-BE49-F238E27FC236}">
                    <a16:creationId xmlns:a16="http://schemas.microsoft.com/office/drawing/2014/main" id="{76C45540-C396-45AB-928E-7DBDB88A2D5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sz="900" dirty="0"/>
              </a:p>
            </p:txBody>
          </p:sp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28840FDD-40AF-4C0E-B973-53C8350CBD79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  <a:grpFill/>
            </p:grpSpPr>
            <p:cxnSp>
              <p:nvCxnSpPr>
                <p:cNvPr id="106" name="Connecteur droit 105">
                  <a:extLst>
                    <a:ext uri="{FF2B5EF4-FFF2-40B4-BE49-F238E27FC236}">
                      <a16:creationId xmlns:a16="http://schemas.microsoft.com/office/drawing/2014/main" id="{83A4C3D7-933D-40B8-8641-3EF2F8976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C7C336BE-FD82-49AE-A887-FCCAAB26E6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9AA66612-EB2D-4FC4-A5D2-7E3FBC0E36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989ED761-FBC2-4BF7-9945-02C6A0555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16BEC2F3-9ADE-436C-AD6A-7DC83CC66AF0}"/>
                </a:ext>
              </a:extLst>
            </p:cNvPr>
            <p:cNvSpPr txBox="1"/>
            <p:nvPr/>
          </p:nvSpPr>
          <p:spPr>
            <a:xfrm>
              <a:off x="6402942" y="1908974"/>
              <a:ext cx="2365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4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2E6A00F-072A-4CD8-A4FE-0C7679B0831C}"/>
                </a:ext>
              </a:extLst>
            </p:cNvPr>
            <p:cNvSpPr txBox="1"/>
            <p:nvPr/>
          </p:nvSpPr>
          <p:spPr>
            <a:xfrm>
              <a:off x="4510632" y="1780261"/>
              <a:ext cx="26969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1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99E556AF-281B-4333-B17F-4F0A3AC31ADB}"/>
                </a:ext>
              </a:extLst>
            </p:cNvPr>
            <p:cNvSpPr txBox="1"/>
            <p:nvPr/>
          </p:nvSpPr>
          <p:spPr>
            <a:xfrm>
              <a:off x="5775764" y="1760381"/>
              <a:ext cx="25390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3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A26C19A3-8E6D-4248-BBB1-82FB45127C33}"/>
                </a:ext>
              </a:extLst>
            </p:cNvPr>
            <p:cNvSpPr txBox="1"/>
            <p:nvPr/>
          </p:nvSpPr>
          <p:spPr>
            <a:xfrm>
              <a:off x="5156885" y="1770758"/>
              <a:ext cx="212609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2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1404C125-700F-4C48-9C7A-F97878523D62}"/>
                </a:ext>
              </a:extLst>
            </p:cNvPr>
            <p:cNvSpPr txBox="1"/>
            <p:nvPr/>
          </p:nvSpPr>
          <p:spPr>
            <a:xfrm>
              <a:off x="3872678" y="1768105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0</a:t>
              </a:r>
              <a:endParaRPr lang="en-GB" sz="900" dirty="0"/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23A6B8A0-5E6A-43B9-AC86-F82961E3E782}"/>
                </a:ext>
              </a:extLst>
            </p:cNvPr>
            <p:cNvGrpSpPr/>
            <p:nvPr/>
          </p:nvGrpSpPr>
          <p:grpSpPr>
            <a:xfrm>
              <a:off x="3541231" y="2031828"/>
              <a:ext cx="299102" cy="230832"/>
              <a:chOff x="3557858" y="2108261"/>
              <a:chExt cx="299102" cy="230832"/>
            </a:xfrm>
          </p:grpSpPr>
          <p:sp>
            <p:nvSpPr>
              <p:cNvPr id="368" name="TextBox 352">
                <a:extLst>
                  <a:ext uri="{FF2B5EF4-FFF2-40B4-BE49-F238E27FC236}">
                    <a16:creationId xmlns:a16="http://schemas.microsoft.com/office/drawing/2014/main" id="{C8348791-0EB8-46D5-8733-92CC964272A2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0</a:t>
                </a:r>
                <a:endParaRPr lang="en-GB" sz="900" dirty="0"/>
              </a:p>
            </p:txBody>
          </p:sp>
          <p:cxnSp>
            <p:nvCxnSpPr>
              <p:cNvPr id="24" name="Connecteur droit avec flèche 23">
                <a:extLst>
                  <a:ext uri="{FF2B5EF4-FFF2-40B4-BE49-F238E27FC236}">
                    <a16:creationId xmlns:a16="http://schemas.microsoft.com/office/drawing/2014/main" id="{E6B19799-213E-40E1-B5DC-E7EE2ACEC4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3" name="Groupe 372">
              <a:extLst>
                <a:ext uri="{FF2B5EF4-FFF2-40B4-BE49-F238E27FC236}">
                  <a16:creationId xmlns:a16="http://schemas.microsoft.com/office/drawing/2014/main" id="{EE0C8488-5E9B-4104-ADDB-3A71E0FF3149}"/>
                </a:ext>
              </a:extLst>
            </p:cNvPr>
            <p:cNvGrpSpPr/>
            <p:nvPr/>
          </p:nvGrpSpPr>
          <p:grpSpPr>
            <a:xfrm>
              <a:off x="4175270" y="2038378"/>
              <a:ext cx="299102" cy="230832"/>
              <a:chOff x="3557858" y="2108261"/>
              <a:chExt cx="299102" cy="230832"/>
            </a:xfrm>
          </p:grpSpPr>
          <p:sp>
            <p:nvSpPr>
              <p:cNvPr id="374" name="TextBox 352">
                <a:extLst>
                  <a:ext uri="{FF2B5EF4-FFF2-40B4-BE49-F238E27FC236}">
                    <a16:creationId xmlns:a16="http://schemas.microsoft.com/office/drawing/2014/main" id="{4AECBAA3-ECA8-421B-B66E-5ECC9A7D9A41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1</a:t>
                </a:r>
                <a:endParaRPr lang="en-GB" sz="900" dirty="0"/>
              </a:p>
            </p:txBody>
          </p:sp>
          <p:cxnSp>
            <p:nvCxnSpPr>
              <p:cNvPr id="375" name="Connecteur droit avec flèche 374">
                <a:extLst>
                  <a:ext uri="{FF2B5EF4-FFF2-40B4-BE49-F238E27FC236}">
                    <a16:creationId xmlns:a16="http://schemas.microsoft.com/office/drawing/2014/main" id="{31F21718-AEAF-4B35-AF83-98072C0FB1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6" name="Groupe 375">
              <a:extLst>
                <a:ext uri="{FF2B5EF4-FFF2-40B4-BE49-F238E27FC236}">
                  <a16:creationId xmlns:a16="http://schemas.microsoft.com/office/drawing/2014/main" id="{EA620F63-B311-431A-A625-DE1D2C9128DF}"/>
                </a:ext>
              </a:extLst>
            </p:cNvPr>
            <p:cNvGrpSpPr/>
            <p:nvPr/>
          </p:nvGrpSpPr>
          <p:grpSpPr>
            <a:xfrm>
              <a:off x="4795396" y="2031828"/>
              <a:ext cx="299102" cy="230832"/>
              <a:chOff x="3557858" y="2108261"/>
              <a:chExt cx="299102" cy="230832"/>
            </a:xfrm>
          </p:grpSpPr>
          <p:sp>
            <p:nvSpPr>
              <p:cNvPr id="377" name="TextBox 352">
                <a:extLst>
                  <a:ext uri="{FF2B5EF4-FFF2-40B4-BE49-F238E27FC236}">
                    <a16:creationId xmlns:a16="http://schemas.microsoft.com/office/drawing/2014/main" id="{9FC7504D-3A55-45A7-87F0-6EE4EDF446F8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2</a:t>
                </a:r>
                <a:endParaRPr lang="en-GB" sz="900" dirty="0"/>
              </a:p>
            </p:txBody>
          </p:sp>
          <p:cxnSp>
            <p:nvCxnSpPr>
              <p:cNvPr id="378" name="Connecteur droit avec flèche 377">
                <a:extLst>
                  <a:ext uri="{FF2B5EF4-FFF2-40B4-BE49-F238E27FC236}">
                    <a16:creationId xmlns:a16="http://schemas.microsoft.com/office/drawing/2014/main" id="{42FF9F77-1606-430F-9360-9A1907CFD3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9" name="Groupe 378">
              <a:extLst>
                <a:ext uri="{FF2B5EF4-FFF2-40B4-BE49-F238E27FC236}">
                  <a16:creationId xmlns:a16="http://schemas.microsoft.com/office/drawing/2014/main" id="{29F9E185-8372-4285-B3D6-D3078F740841}"/>
                </a:ext>
              </a:extLst>
            </p:cNvPr>
            <p:cNvGrpSpPr/>
            <p:nvPr/>
          </p:nvGrpSpPr>
          <p:grpSpPr>
            <a:xfrm>
              <a:off x="5426299" y="2034844"/>
              <a:ext cx="299102" cy="230832"/>
              <a:chOff x="3557858" y="2108261"/>
              <a:chExt cx="299102" cy="230832"/>
            </a:xfrm>
          </p:grpSpPr>
          <p:sp>
            <p:nvSpPr>
              <p:cNvPr id="380" name="TextBox 352">
                <a:extLst>
                  <a:ext uri="{FF2B5EF4-FFF2-40B4-BE49-F238E27FC236}">
                    <a16:creationId xmlns:a16="http://schemas.microsoft.com/office/drawing/2014/main" id="{F35179EC-7258-4902-B1AD-A42A7364CEBB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3</a:t>
                </a:r>
                <a:endParaRPr lang="en-GB" sz="900" dirty="0"/>
              </a:p>
            </p:txBody>
          </p:sp>
          <p:cxnSp>
            <p:nvCxnSpPr>
              <p:cNvPr id="381" name="Connecteur droit avec flèche 380">
                <a:extLst>
                  <a:ext uri="{FF2B5EF4-FFF2-40B4-BE49-F238E27FC236}">
                    <a16:creationId xmlns:a16="http://schemas.microsoft.com/office/drawing/2014/main" id="{63B2DED9-0E47-43BE-9A5D-207A004415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2" name="Groupe 381">
              <a:extLst>
                <a:ext uri="{FF2B5EF4-FFF2-40B4-BE49-F238E27FC236}">
                  <a16:creationId xmlns:a16="http://schemas.microsoft.com/office/drawing/2014/main" id="{60DBB593-1D6A-462D-AE3F-CA3D354F6D5C}"/>
                </a:ext>
              </a:extLst>
            </p:cNvPr>
            <p:cNvGrpSpPr/>
            <p:nvPr/>
          </p:nvGrpSpPr>
          <p:grpSpPr>
            <a:xfrm>
              <a:off x="6080829" y="2034844"/>
              <a:ext cx="299102" cy="230832"/>
              <a:chOff x="3557858" y="2108261"/>
              <a:chExt cx="299102" cy="230832"/>
            </a:xfrm>
          </p:grpSpPr>
          <p:sp>
            <p:nvSpPr>
              <p:cNvPr id="383" name="TextBox 352">
                <a:extLst>
                  <a:ext uri="{FF2B5EF4-FFF2-40B4-BE49-F238E27FC236}">
                    <a16:creationId xmlns:a16="http://schemas.microsoft.com/office/drawing/2014/main" id="{E08A2B7E-146A-4BCC-A7EB-34DB74C724C5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4</a:t>
                </a:r>
                <a:endParaRPr lang="en-GB" sz="900" dirty="0"/>
              </a:p>
            </p:txBody>
          </p:sp>
          <p:cxnSp>
            <p:nvCxnSpPr>
              <p:cNvPr id="384" name="Connecteur droit avec flèche 383">
                <a:extLst>
                  <a:ext uri="{FF2B5EF4-FFF2-40B4-BE49-F238E27FC236}">
                    <a16:creationId xmlns:a16="http://schemas.microsoft.com/office/drawing/2014/main" id="{2D74AF95-570F-4F41-8DD5-F3AF3C1483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77B446F0-E526-448F-84DF-DD16F6CA1C59}"/>
                    </a:ext>
                  </a:extLst>
                </p:cNvPr>
                <p:cNvSpPr txBox="1"/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77B446F0-E526-448F-84DF-DD16F6CA1C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blipFill>
                  <a:blip r:embed="rId7"/>
                  <a:stretch>
                    <a:fillRect l="-22727" r="-9091" b="-22727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9" name="Ellipse 478">
              <a:extLst>
                <a:ext uri="{FF2B5EF4-FFF2-40B4-BE49-F238E27FC236}">
                  <a16:creationId xmlns:a16="http://schemas.microsoft.com/office/drawing/2014/main" id="{B3674E98-3F33-40FC-B1F0-E696CE7E1301}"/>
                </a:ext>
              </a:extLst>
            </p:cNvPr>
            <p:cNvSpPr/>
            <p:nvPr/>
          </p:nvSpPr>
          <p:spPr>
            <a:xfrm>
              <a:off x="3183660" y="1883521"/>
              <a:ext cx="135101" cy="1428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1F2504D-B510-45C6-9DAC-7D1CA19EEF20}"/>
                </a:ext>
              </a:extLst>
            </p:cNvPr>
            <p:cNvSpPr txBox="1"/>
            <p:nvPr/>
          </p:nvSpPr>
          <p:spPr>
            <a:xfrm>
              <a:off x="3101778" y="1835942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900" dirty="0"/>
                <a:t>- +</a:t>
              </a:r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D72FED4-63D1-4805-971F-68164EAD02C1}"/>
                </a:ext>
              </a:extLst>
            </p:cNvPr>
            <p:cNvSpPr/>
            <p:nvPr/>
          </p:nvSpPr>
          <p:spPr>
            <a:xfrm>
              <a:off x="3977609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4187BFE1-4445-4ABC-A3D0-7694599DEB2A}"/>
                </a:ext>
              </a:extLst>
            </p:cNvPr>
            <p:cNvCxnSpPr>
              <a:cxnSpLocks/>
              <a:stCxn id="19" idx="4"/>
              <a:endCxn id="19" idx="0"/>
            </p:cNvCxnSpPr>
            <p:nvPr/>
          </p:nvCxnSpPr>
          <p:spPr>
            <a:xfrm flipV="1">
              <a:off x="3994318" y="2054288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Connecteur droit avec flèche 485">
              <a:extLst>
                <a:ext uri="{FF2B5EF4-FFF2-40B4-BE49-F238E27FC236}">
                  <a16:creationId xmlns:a16="http://schemas.microsoft.com/office/drawing/2014/main" id="{C0895EA9-5226-4FA0-9B9D-198F7B9656E5}"/>
                </a:ext>
              </a:extLst>
            </p:cNvPr>
            <p:cNvCxnSpPr>
              <a:cxnSpLocks/>
              <a:stCxn id="104" idx="4"/>
              <a:endCxn id="104" idx="0"/>
            </p:cNvCxnSpPr>
            <p:nvPr/>
          </p:nvCxnSpPr>
          <p:spPr>
            <a:xfrm>
              <a:off x="6518936" y="1746529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9" name="Connecteur droit avec flèche 488">
            <a:extLst>
              <a:ext uri="{FF2B5EF4-FFF2-40B4-BE49-F238E27FC236}">
                <a16:creationId xmlns:a16="http://schemas.microsoft.com/office/drawing/2014/main" id="{FFF33F16-73B0-44F9-8DA9-9C7F29E4787B}"/>
              </a:ext>
            </a:extLst>
          </p:cNvPr>
          <p:cNvCxnSpPr>
            <a:cxnSpLocks/>
            <a:stCxn id="552" idx="4"/>
            <a:endCxn id="552" idx="0"/>
          </p:cNvCxnSpPr>
          <p:nvPr/>
        </p:nvCxnSpPr>
        <p:spPr>
          <a:xfrm>
            <a:off x="7193631" y="3538936"/>
            <a:ext cx="0" cy="114573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EE91A72C-3053-4B2E-AAA0-A1476632DEE8}"/>
              </a:ext>
            </a:extLst>
          </p:cNvPr>
          <p:cNvGrpSpPr/>
          <p:nvPr/>
        </p:nvGrpSpPr>
        <p:grpSpPr>
          <a:xfrm>
            <a:off x="5480315" y="4174934"/>
            <a:ext cx="2593436" cy="826136"/>
            <a:chOff x="5480315" y="4174934"/>
            <a:chExt cx="2593436" cy="826136"/>
          </a:xfrm>
        </p:grpSpPr>
        <p:grpSp>
          <p:nvGrpSpPr>
            <p:cNvPr id="755" name="Groupe 754">
              <a:extLst>
                <a:ext uri="{FF2B5EF4-FFF2-40B4-BE49-F238E27FC236}">
                  <a16:creationId xmlns:a16="http://schemas.microsoft.com/office/drawing/2014/main" id="{15B77E14-613A-47B5-B140-4381E10319F3}"/>
                </a:ext>
              </a:extLst>
            </p:cNvPr>
            <p:cNvGrpSpPr/>
            <p:nvPr/>
          </p:nvGrpSpPr>
          <p:grpSpPr>
            <a:xfrm>
              <a:off x="5480315" y="4185525"/>
              <a:ext cx="2359993" cy="651439"/>
              <a:chOff x="2294375" y="2768137"/>
              <a:chExt cx="3547861" cy="1040716"/>
            </a:xfrm>
          </p:grpSpPr>
          <p:sp>
            <p:nvSpPr>
              <p:cNvPr id="632" name="Rectangle 631">
                <a:extLst>
                  <a:ext uri="{FF2B5EF4-FFF2-40B4-BE49-F238E27FC236}">
                    <a16:creationId xmlns:a16="http://schemas.microsoft.com/office/drawing/2014/main" id="{55272D4E-98D6-4F4B-94FD-0DBDC6E9C859}"/>
                  </a:ext>
                </a:extLst>
              </p:cNvPr>
              <p:cNvSpPr/>
              <p:nvPr/>
            </p:nvSpPr>
            <p:spPr>
              <a:xfrm>
                <a:off x="3083037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633" name="Rectangle 632">
                <a:extLst>
                  <a:ext uri="{FF2B5EF4-FFF2-40B4-BE49-F238E27FC236}">
                    <a16:creationId xmlns:a16="http://schemas.microsoft.com/office/drawing/2014/main" id="{08250702-7642-4C24-B9A5-1CCE6C91D573}"/>
                  </a:ext>
                </a:extLst>
              </p:cNvPr>
              <p:cNvSpPr/>
              <p:nvPr/>
            </p:nvSpPr>
            <p:spPr>
              <a:xfrm>
                <a:off x="4038077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634" name="Connecteur droit 633">
                <a:extLst>
                  <a:ext uri="{FF2B5EF4-FFF2-40B4-BE49-F238E27FC236}">
                    <a16:creationId xmlns:a16="http://schemas.microsoft.com/office/drawing/2014/main" id="{97F791D7-9D73-4A71-9366-3DCD3EAB68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2148" y="3290265"/>
                <a:ext cx="398859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Connecteur droit 634">
                <a:extLst>
                  <a:ext uri="{FF2B5EF4-FFF2-40B4-BE49-F238E27FC236}">
                    <a16:creationId xmlns:a16="http://schemas.microsoft.com/office/drawing/2014/main" id="{47403CBD-ADF5-4D70-BE4C-37117C98B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7519" y="3281494"/>
                <a:ext cx="715518" cy="8771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6" name="Rectangle 635">
                <a:extLst>
                  <a:ext uri="{FF2B5EF4-FFF2-40B4-BE49-F238E27FC236}">
                    <a16:creationId xmlns:a16="http://schemas.microsoft.com/office/drawing/2014/main" id="{B95B0A49-AFE6-472A-96FE-623E01B6520A}"/>
                  </a:ext>
                </a:extLst>
              </p:cNvPr>
              <p:cNvSpPr/>
              <p:nvPr/>
            </p:nvSpPr>
            <p:spPr>
              <a:xfrm>
                <a:off x="4993116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637" name="Connecteur droit 636">
                <a:extLst>
                  <a:ext uri="{FF2B5EF4-FFF2-40B4-BE49-F238E27FC236}">
                    <a16:creationId xmlns:a16="http://schemas.microsoft.com/office/drawing/2014/main" id="{9BF9A9CF-7A7F-4936-B3F5-FBF3FBD09E01}"/>
                  </a:ext>
                </a:extLst>
              </p:cNvPr>
              <p:cNvCxnSpPr>
                <a:cxnSpLocks/>
                <a:stCxn id="633" idx="3"/>
                <a:endCxn id="636" idx="1"/>
              </p:cNvCxnSpPr>
              <p:nvPr/>
            </p:nvCxnSpPr>
            <p:spPr>
              <a:xfrm>
                <a:off x="4594258" y="3290265"/>
                <a:ext cx="398858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8" name="Groupe 637">
                <a:extLst>
                  <a:ext uri="{FF2B5EF4-FFF2-40B4-BE49-F238E27FC236}">
                    <a16:creationId xmlns:a16="http://schemas.microsoft.com/office/drawing/2014/main" id="{622A179D-015F-4C7D-9E70-AAE96A3A2BA2}"/>
                  </a:ext>
                </a:extLst>
              </p:cNvPr>
              <p:cNvGrpSpPr/>
              <p:nvPr/>
            </p:nvGrpSpPr>
            <p:grpSpPr>
              <a:xfrm>
                <a:off x="2294375" y="3169682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685" name="Connecteur droit 684">
                  <a:extLst>
                    <a:ext uri="{FF2B5EF4-FFF2-40B4-BE49-F238E27FC236}">
                      <a16:creationId xmlns:a16="http://schemas.microsoft.com/office/drawing/2014/main" id="{212F5E4E-01A4-4E7C-BF1E-E5522EE7B9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Connecteur droit 685">
                  <a:extLst>
                    <a:ext uri="{FF2B5EF4-FFF2-40B4-BE49-F238E27FC236}">
                      <a16:creationId xmlns:a16="http://schemas.microsoft.com/office/drawing/2014/main" id="{8F46D25B-EF05-4AF3-B0DE-3C06B702D5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Connecteur droit 686">
                  <a:extLst>
                    <a:ext uri="{FF2B5EF4-FFF2-40B4-BE49-F238E27FC236}">
                      <a16:creationId xmlns:a16="http://schemas.microsoft.com/office/drawing/2014/main" id="{C900E365-3468-4C59-AE98-524A027FAC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Connecteur droit 687">
                  <a:extLst>
                    <a:ext uri="{FF2B5EF4-FFF2-40B4-BE49-F238E27FC236}">
                      <a16:creationId xmlns:a16="http://schemas.microsoft.com/office/drawing/2014/main" id="{E68F700F-7754-4DDA-A533-48534E206B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9" name="Connecteur droit 638">
                <a:extLst>
                  <a:ext uri="{FF2B5EF4-FFF2-40B4-BE49-F238E27FC236}">
                    <a16:creationId xmlns:a16="http://schemas.microsoft.com/office/drawing/2014/main" id="{0F561059-8D36-421B-B881-27F616C6F0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8642" y="3290265"/>
                <a:ext cx="1" cy="446448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0" name="Ellipse 639">
                <a:extLst>
                  <a:ext uri="{FF2B5EF4-FFF2-40B4-BE49-F238E27FC236}">
                    <a16:creationId xmlns:a16="http://schemas.microsoft.com/office/drawing/2014/main" id="{D04CA784-70B4-4EB6-9579-93603A4E7241}"/>
                  </a:ext>
                </a:extLst>
              </p:cNvPr>
              <p:cNvSpPr/>
              <p:nvPr/>
            </p:nvSpPr>
            <p:spPr>
              <a:xfrm>
                <a:off x="3738931" y="3440193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641" name="Groupe 640">
                <a:extLst>
                  <a:ext uri="{FF2B5EF4-FFF2-40B4-BE49-F238E27FC236}">
                    <a16:creationId xmlns:a16="http://schemas.microsoft.com/office/drawing/2014/main" id="{25B3D0A7-1ADB-45E0-8726-88880DAEC787}"/>
                  </a:ext>
                </a:extLst>
              </p:cNvPr>
              <p:cNvGrpSpPr/>
              <p:nvPr/>
            </p:nvGrpSpPr>
            <p:grpSpPr>
              <a:xfrm rot="16200000">
                <a:off x="3802947" y="3661349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681" name="Connecteur droit 680">
                  <a:extLst>
                    <a:ext uri="{FF2B5EF4-FFF2-40B4-BE49-F238E27FC236}">
                      <a16:creationId xmlns:a16="http://schemas.microsoft.com/office/drawing/2014/main" id="{45B15667-EE03-421B-91DE-793024B724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Connecteur droit 681">
                  <a:extLst>
                    <a:ext uri="{FF2B5EF4-FFF2-40B4-BE49-F238E27FC236}">
                      <a16:creationId xmlns:a16="http://schemas.microsoft.com/office/drawing/2014/main" id="{4172C4F4-4556-46F5-99A8-8FDB86EB3B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3" name="Connecteur droit 682">
                  <a:extLst>
                    <a:ext uri="{FF2B5EF4-FFF2-40B4-BE49-F238E27FC236}">
                      <a16:creationId xmlns:a16="http://schemas.microsoft.com/office/drawing/2014/main" id="{3AFA8178-CD79-4E93-8827-6680AF68D8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4" name="Connecteur droit 683">
                  <a:extLst>
                    <a:ext uri="{FF2B5EF4-FFF2-40B4-BE49-F238E27FC236}">
                      <a16:creationId xmlns:a16="http://schemas.microsoft.com/office/drawing/2014/main" id="{C66E36FC-E6D0-4486-B503-3AC6BFC6C5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2" name="Groupe 641">
                <a:extLst>
                  <a:ext uri="{FF2B5EF4-FFF2-40B4-BE49-F238E27FC236}">
                    <a16:creationId xmlns:a16="http://schemas.microsoft.com/office/drawing/2014/main" id="{342D830F-EEC3-4176-B938-75943C66B541}"/>
                  </a:ext>
                </a:extLst>
              </p:cNvPr>
              <p:cNvGrpSpPr/>
              <p:nvPr/>
            </p:nvGrpSpPr>
            <p:grpSpPr>
              <a:xfrm>
                <a:off x="4695908" y="3292853"/>
                <a:ext cx="223625" cy="510363"/>
                <a:chOff x="7018098" y="1530389"/>
                <a:chExt cx="223625" cy="510363"/>
              </a:xfrm>
            </p:grpSpPr>
            <p:cxnSp>
              <p:nvCxnSpPr>
                <p:cNvPr id="672" name="Connecteur droit 671">
                  <a:extLst>
                    <a:ext uri="{FF2B5EF4-FFF2-40B4-BE49-F238E27FC236}">
                      <a16:creationId xmlns:a16="http://schemas.microsoft.com/office/drawing/2014/main" id="{016F2D3C-D4F7-4CA8-AAFA-3BE684D5F5B7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3" name="Connecteur droit 672">
                  <a:extLst>
                    <a:ext uri="{FF2B5EF4-FFF2-40B4-BE49-F238E27FC236}">
                      <a16:creationId xmlns:a16="http://schemas.microsoft.com/office/drawing/2014/main" id="{22251DAA-C12D-4972-AF07-DDA6C3A56601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4" name="Connecteur droit 673">
                  <a:extLst>
                    <a:ext uri="{FF2B5EF4-FFF2-40B4-BE49-F238E27FC236}">
                      <a16:creationId xmlns:a16="http://schemas.microsoft.com/office/drawing/2014/main" id="{48C0A544-B2A3-4FA3-902D-AD4F02D14EDC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Connecteur droit 674">
                  <a:extLst>
                    <a:ext uri="{FF2B5EF4-FFF2-40B4-BE49-F238E27FC236}">
                      <a16:creationId xmlns:a16="http://schemas.microsoft.com/office/drawing/2014/main" id="{1E9FEFC7-C765-4DA7-8A3F-D34982B55CB9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76" name="Groupe 675">
                  <a:extLst>
                    <a:ext uri="{FF2B5EF4-FFF2-40B4-BE49-F238E27FC236}">
                      <a16:creationId xmlns:a16="http://schemas.microsoft.com/office/drawing/2014/main" id="{220A22C1-D82B-4C93-867B-82D848CB99D1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677" name="Connecteur droit 676">
                    <a:extLst>
                      <a:ext uri="{FF2B5EF4-FFF2-40B4-BE49-F238E27FC236}">
                        <a16:creationId xmlns:a16="http://schemas.microsoft.com/office/drawing/2014/main" id="{77FF556F-0FCE-4AC8-B492-534E9B538B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Connecteur droit 677">
                    <a:extLst>
                      <a:ext uri="{FF2B5EF4-FFF2-40B4-BE49-F238E27FC236}">
                        <a16:creationId xmlns:a16="http://schemas.microsoft.com/office/drawing/2014/main" id="{CAAFACBF-7D7F-4650-90F0-FD620F5E18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9" name="Connecteur droit 678">
                    <a:extLst>
                      <a:ext uri="{FF2B5EF4-FFF2-40B4-BE49-F238E27FC236}">
                        <a16:creationId xmlns:a16="http://schemas.microsoft.com/office/drawing/2014/main" id="{37528E37-5823-4D15-AABF-058F4EE652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0" name="Connecteur droit 679">
                    <a:extLst>
                      <a:ext uri="{FF2B5EF4-FFF2-40B4-BE49-F238E27FC236}">
                        <a16:creationId xmlns:a16="http://schemas.microsoft.com/office/drawing/2014/main" id="{C6F7C43E-84A4-47BE-A4BD-A416DAA0AB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48" name="Connecteur droit 647">
                <a:extLst>
                  <a:ext uri="{FF2B5EF4-FFF2-40B4-BE49-F238E27FC236}">
                    <a16:creationId xmlns:a16="http://schemas.microsoft.com/office/drawing/2014/main" id="{540A0163-B512-4398-996E-C400522D41AE}"/>
                  </a:ext>
                </a:extLst>
              </p:cNvPr>
              <p:cNvCxnSpPr>
                <a:cxnSpLocks/>
                <a:endCxn id="654" idx="6"/>
              </p:cNvCxnSpPr>
              <p:nvPr/>
            </p:nvCxnSpPr>
            <p:spPr>
              <a:xfrm flipV="1">
                <a:off x="5549360" y="3286726"/>
                <a:ext cx="204845" cy="4702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9" name="Ellipse 648">
                <a:extLst>
                  <a:ext uri="{FF2B5EF4-FFF2-40B4-BE49-F238E27FC236}">
                    <a16:creationId xmlns:a16="http://schemas.microsoft.com/office/drawing/2014/main" id="{E2DA840B-C101-4DA4-B579-0367C79A9BB0}"/>
                  </a:ext>
                </a:extLst>
              </p:cNvPr>
              <p:cNvSpPr/>
              <p:nvPr/>
            </p:nvSpPr>
            <p:spPr>
              <a:xfrm>
                <a:off x="3813524" y="326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651" name="Ellipse 650">
                <a:extLst>
                  <a:ext uri="{FF2B5EF4-FFF2-40B4-BE49-F238E27FC236}">
                    <a16:creationId xmlns:a16="http://schemas.microsoft.com/office/drawing/2014/main" id="{E913647B-70AF-4B82-BB9A-7A3108EB058B}"/>
                  </a:ext>
                </a:extLst>
              </p:cNvPr>
              <p:cNvSpPr/>
              <p:nvPr/>
            </p:nvSpPr>
            <p:spPr>
              <a:xfrm>
                <a:off x="4779728" y="3270095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654" name="Ellipse 653">
                <a:extLst>
                  <a:ext uri="{FF2B5EF4-FFF2-40B4-BE49-F238E27FC236}">
                    <a16:creationId xmlns:a16="http://schemas.microsoft.com/office/drawing/2014/main" id="{E27B6D5A-DE2D-4E0F-B22C-089CB20EEC11}"/>
                  </a:ext>
                </a:extLst>
              </p:cNvPr>
              <p:cNvSpPr/>
              <p:nvPr/>
            </p:nvSpPr>
            <p:spPr>
              <a:xfrm>
                <a:off x="5708486" y="326386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655" name="Groupe 654">
                <a:extLst>
                  <a:ext uri="{FF2B5EF4-FFF2-40B4-BE49-F238E27FC236}">
                    <a16:creationId xmlns:a16="http://schemas.microsoft.com/office/drawing/2014/main" id="{61C85B3E-BB5F-4E96-B2D2-347E30BD474B}"/>
                  </a:ext>
                </a:extLst>
              </p:cNvPr>
              <p:cNvGrpSpPr/>
              <p:nvPr/>
            </p:nvGrpSpPr>
            <p:grpSpPr>
              <a:xfrm>
                <a:off x="5618619" y="2768137"/>
                <a:ext cx="223617" cy="518588"/>
                <a:chOff x="7249709" y="320635"/>
                <a:chExt cx="223617" cy="518588"/>
              </a:xfrm>
            </p:grpSpPr>
            <p:cxnSp>
              <p:nvCxnSpPr>
                <p:cNvPr id="656" name="Connecteur droit 655">
                  <a:extLst>
                    <a:ext uri="{FF2B5EF4-FFF2-40B4-BE49-F238E27FC236}">
                      <a16:creationId xmlns:a16="http://schemas.microsoft.com/office/drawing/2014/main" id="{0437F720-FF04-4D72-B37B-AB74215BB2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361517" y="392775"/>
                  <a:ext cx="1" cy="446448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7" name="Ellipse 656">
                  <a:extLst>
                    <a:ext uri="{FF2B5EF4-FFF2-40B4-BE49-F238E27FC236}">
                      <a16:creationId xmlns:a16="http://schemas.microsoft.com/office/drawing/2014/main" id="{5B133661-C748-4E1A-A138-8D79A627139B}"/>
                    </a:ext>
                  </a:extLst>
                </p:cNvPr>
                <p:cNvSpPr/>
                <p:nvPr/>
              </p:nvSpPr>
              <p:spPr>
                <a:xfrm rot="10800000">
                  <a:off x="7261806" y="506257"/>
                  <a:ext cx="199423" cy="183038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grpSp>
              <p:nvGrpSpPr>
                <p:cNvPr id="658" name="Groupe 657">
                  <a:extLst>
                    <a:ext uri="{FF2B5EF4-FFF2-40B4-BE49-F238E27FC236}">
                      <a16:creationId xmlns:a16="http://schemas.microsoft.com/office/drawing/2014/main" id="{D6ED48F4-76E5-4B4D-85C5-4CD10D170991}"/>
                    </a:ext>
                  </a:extLst>
                </p:cNvPr>
                <p:cNvGrpSpPr/>
                <p:nvPr/>
              </p:nvGrpSpPr>
              <p:grpSpPr>
                <a:xfrm rot="5400000">
                  <a:off x="7325822" y="244522"/>
                  <a:ext cx="71391" cy="223617"/>
                  <a:chOff x="1538662" y="1143263"/>
                  <a:chExt cx="73531" cy="223624"/>
                </a:xfrm>
              </p:grpSpPr>
              <p:cxnSp>
                <p:nvCxnSpPr>
                  <p:cNvPr id="659" name="Connecteur droit 658">
                    <a:extLst>
                      <a:ext uri="{FF2B5EF4-FFF2-40B4-BE49-F238E27FC236}">
                        <a16:creationId xmlns:a16="http://schemas.microsoft.com/office/drawing/2014/main" id="{5A8E584D-2BB2-423D-A7C2-41C0D6C08E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Connecteur droit 659">
                    <a:extLst>
                      <a:ext uri="{FF2B5EF4-FFF2-40B4-BE49-F238E27FC236}">
                        <a16:creationId xmlns:a16="http://schemas.microsoft.com/office/drawing/2014/main" id="{92C391A5-EC19-4322-8B60-65B705843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Connecteur droit 660">
                    <a:extLst>
                      <a:ext uri="{FF2B5EF4-FFF2-40B4-BE49-F238E27FC236}">
                        <a16:creationId xmlns:a16="http://schemas.microsoft.com/office/drawing/2014/main" id="{4AC149A0-7657-4ACA-BAC0-53A86E161D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Connecteur droit 661">
                    <a:extLst>
                      <a:ext uri="{FF2B5EF4-FFF2-40B4-BE49-F238E27FC236}">
                        <a16:creationId xmlns:a16="http://schemas.microsoft.com/office/drawing/2014/main" id="{94FED3B4-951E-4D92-86D9-459BE9894B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91" name="Ellipse 390">
              <a:extLst>
                <a:ext uri="{FF2B5EF4-FFF2-40B4-BE49-F238E27FC236}">
                  <a16:creationId xmlns:a16="http://schemas.microsoft.com/office/drawing/2014/main" id="{7C2BC533-6FF9-4D23-9256-B757C210091F}"/>
                </a:ext>
              </a:extLst>
            </p:cNvPr>
            <p:cNvSpPr/>
            <p:nvPr/>
          </p:nvSpPr>
          <p:spPr>
            <a:xfrm>
              <a:off x="5673531" y="4436873"/>
              <a:ext cx="135101" cy="1428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66" name="ZoneTexte 365">
              <a:extLst>
                <a:ext uri="{FF2B5EF4-FFF2-40B4-BE49-F238E27FC236}">
                  <a16:creationId xmlns:a16="http://schemas.microsoft.com/office/drawing/2014/main" id="{0AB7C625-9470-403C-8CC3-A47EA780568E}"/>
                </a:ext>
              </a:extLst>
            </p:cNvPr>
            <p:cNvSpPr txBox="1"/>
            <p:nvPr/>
          </p:nvSpPr>
          <p:spPr>
            <a:xfrm>
              <a:off x="5592298" y="4385427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900" dirty="0"/>
                <a:t>- 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5" name="ZoneTexte 424">
                  <a:extLst>
                    <a:ext uri="{FF2B5EF4-FFF2-40B4-BE49-F238E27FC236}">
                      <a16:creationId xmlns:a16="http://schemas.microsoft.com/office/drawing/2014/main" id="{D88F208E-F23D-4B78-BDC4-4AD03FB3484C}"/>
                    </a:ext>
                  </a:extLst>
                </p:cNvPr>
                <p:cNvSpPr txBox="1"/>
                <p:nvPr/>
              </p:nvSpPr>
              <p:spPr>
                <a:xfrm>
                  <a:off x="5694779" y="4599214"/>
                  <a:ext cx="135101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425" name="ZoneTexte 424">
                  <a:extLst>
                    <a:ext uri="{FF2B5EF4-FFF2-40B4-BE49-F238E27FC236}">
                      <a16:creationId xmlns:a16="http://schemas.microsoft.com/office/drawing/2014/main" id="{D88F208E-F23D-4B78-BDC4-4AD03FB348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4779" y="4599214"/>
                  <a:ext cx="135101" cy="138499"/>
                </a:xfrm>
                <a:prstGeom prst="rect">
                  <a:avLst/>
                </a:prstGeom>
                <a:blipFill>
                  <a:blip r:embed="rId8"/>
                  <a:stretch>
                    <a:fillRect l="-22727" r="-9091" b="-17391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6" name="ZoneTexte 425">
                  <a:extLst>
                    <a:ext uri="{FF2B5EF4-FFF2-40B4-BE49-F238E27FC236}">
                      <a16:creationId xmlns:a16="http://schemas.microsoft.com/office/drawing/2014/main" id="{14BB2235-F186-4D2E-8A85-4659D3011689}"/>
                    </a:ext>
                  </a:extLst>
                </p:cNvPr>
                <p:cNvSpPr txBox="1"/>
                <p:nvPr/>
              </p:nvSpPr>
              <p:spPr>
                <a:xfrm>
                  <a:off x="7748342" y="4174934"/>
                  <a:ext cx="32540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426" name="ZoneTexte 425">
                  <a:extLst>
                    <a:ext uri="{FF2B5EF4-FFF2-40B4-BE49-F238E27FC236}">
                      <a16:creationId xmlns:a16="http://schemas.microsoft.com/office/drawing/2014/main" id="{14BB2235-F186-4D2E-8A85-4659D30116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8342" y="4174934"/>
                  <a:ext cx="325409" cy="2308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8" name="ZoneTexte 427">
                  <a:extLst>
                    <a:ext uri="{FF2B5EF4-FFF2-40B4-BE49-F238E27FC236}">
                      <a16:creationId xmlns:a16="http://schemas.microsoft.com/office/drawing/2014/main" id="{A33AEB33-B0C3-46C9-9CE0-DA131891869F}"/>
                    </a:ext>
                  </a:extLst>
                </p:cNvPr>
                <p:cNvSpPr txBox="1"/>
                <p:nvPr/>
              </p:nvSpPr>
              <p:spPr>
                <a:xfrm>
                  <a:off x="6353449" y="4770238"/>
                  <a:ext cx="34176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428" name="ZoneTexte 427">
                  <a:extLst>
                    <a:ext uri="{FF2B5EF4-FFF2-40B4-BE49-F238E27FC236}">
                      <a16:creationId xmlns:a16="http://schemas.microsoft.com/office/drawing/2014/main" id="{A33AEB33-B0C3-46C9-9CE0-DA1318918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449" y="4770238"/>
                  <a:ext cx="341760" cy="230832"/>
                </a:xfrm>
                <a:prstGeom prst="rect">
                  <a:avLst/>
                </a:prstGeom>
                <a:blipFill>
                  <a:blip r:embed="rId11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9" name="TextBox 352">
              <a:extLst>
                <a:ext uri="{FF2B5EF4-FFF2-40B4-BE49-F238E27FC236}">
                  <a16:creationId xmlns:a16="http://schemas.microsoft.com/office/drawing/2014/main" id="{39D4BA93-1826-4360-B16A-B585F81D3EA8}"/>
                </a:ext>
              </a:extLst>
            </p:cNvPr>
            <p:cNvSpPr txBox="1"/>
            <p:nvPr/>
          </p:nvSpPr>
          <p:spPr>
            <a:xfrm>
              <a:off x="6053675" y="4587416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0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cxnSp>
          <p:nvCxnSpPr>
            <p:cNvPr id="430" name="Connecteur droit avec flèche 429">
              <a:extLst>
                <a:ext uri="{FF2B5EF4-FFF2-40B4-BE49-F238E27FC236}">
                  <a16:creationId xmlns:a16="http://schemas.microsoft.com/office/drawing/2014/main" id="{1D3F8F78-B56D-4219-A01B-B22B61F89C88}"/>
                </a:ext>
              </a:extLst>
            </p:cNvPr>
            <p:cNvCxnSpPr>
              <a:cxnSpLocks/>
            </p:cNvCxnSpPr>
            <p:nvPr/>
          </p:nvCxnSpPr>
          <p:spPr>
            <a:xfrm>
              <a:off x="6053675" y="4615812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1" name="TextBox 352">
              <a:extLst>
                <a:ext uri="{FF2B5EF4-FFF2-40B4-BE49-F238E27FC236}">
                  <a16:creationId xmlns:a16="http://schemas.microsoft.com/office/drawing/2014/main" id="{A22F5A75-3631-4683-A2F6-32763CAA0EAC}"/>
                </a:ext>
              </a:extLst>
            </p:cNvPr>
            <p:cNvSpPr txBox="1"/>
            <p:nvPr/>
          </p:nvSpPr>
          <p:spPr>
            <a:xfrm>
              <a:off x="6682764" y="4590928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1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cxnSp>
          <p:nvCxnSpPr>
            <p:cNvPr id="432" name="Connecteur droit avec flèche 431">
              <a:extLst>
                <a:ext uri="{FF2B5EF4-FFF2-40B4-BE49-F238E27FC236}">
                  <a16:creationId xmlns:a16="http://schemas.microsoft.com/office/drawing/2014/main" id="{5E95D2A4-D0D9-4742-AA39-D188332C8FE0}"/>
                </a:ext>
              </a:extLst>
            </p:cNvPr>
            <p:cNvCxnSpPr>
              <a:cxnSpLocks/>
            </p:cNvCxnSpPr>
            <p:nvPr/>
          </p:nvCxnSpPr>
          <p:spPr>
            <a:xfrm>
              <a:off x="6682764" y="4619324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3" name="TextBox 352">
              <a:extLst>
                <a:ext uri="{FF2B5EF4-FFF2-40B4-BE49-F238E27FC236}">
                  <a16:creationId xmlns:a16="http://schemas.microsoft.com/office/drawing/2014/main" id="{E77B722B-7E23-4CA6-B2F7-D80B5385BE81}"/>
                </a:ext>
              </a:extLst>
            </p:cNvPr>
            <p:cNvSpPr txBox="1"/>
            <p:nvPr/>
          </p:nvSpPr>
          <p:spPr>
            <a:xfrm>
              <a:off x="7323215" y="4590928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2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cxnSp>
          <p:nvCxnSpPr>
            <p:cNvPr id="434" name="Connecteur droit avec flèche 433">
              <a:extLst>
                <a:ext uri="{FF2B5EF4-FFF2-40B4-BE49-F238E27FC236}">
                  <a16:creationId xmlns:a16="http://schemas.microsoft.com/office/drawing/2014/main" id="{B97E3C81-0847-463B-A066-311E8A153C04}"/>
                </a:ext>
              </a:extLst>
            </p:cNvPr>
            <p:cNvCxnSpPr>
              <a:cxnSpLocks/>
            </p:cNvCxnSpPr>
            <p:nvPr/>
          </p:nvCxnSpPr>
          <p:spPr>
            <a:xfrm>
              <a:off x="7323215" y="4619324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5" name="TextBox 355">
              <a:extLst>
                <a:ext uri="{FF2B5EF4-FFF2-40B4-BE49-F238E27FC236}">
                  <a16:creationId xmlns:a16="http://schemas.microsoft.com/office/drawing/2014/main" id="{0069E080-F490-42E2-A0D7-711F8EBCCE53}"/>
                </a:ext>
              </a:extLst>
            </p:cNvPr>
            <p:cNvSpPr txBox="1"/>
            <p:nvPr/>
          </p:nvSpPr>
          <p:spPr>
            <a:xfrm>
              <a:off x="6392627" y="4326404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0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sp>
          <p:nvSpPr>
            <p:cNvPr id="436" name="TextBox 355">
              <a:extLst>
                <a:ext uri="{FF2B5EF4-FFF2-40B4-BE49-F238E27FC236}">
                  <a16:creationId xmlns:a16="http://schemas.microsoft.com/office/drawing/2014/main" id="{42CCA994-D2C8-4CD8-92DF-DDCAA368EDBD}"/>
                </a:ext>
              </a:extLst>
            </p:cNvPr>
            <p:cNvSpPr txBox="1"/>
            <p:nvPr/>
          </p:nvSpPr>
          <p:spPr>
            <a:xfrm>
              <a:off x="7026589" y="4318281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1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sp>
          <p:nvSpPr>
            <p:cNvPr id="437" name="TextBox 355">
              <a:extLst>
                <a:ext uri="{FF2B5EF4-FFF2-40B4-BE49-F238E27FC236}">
                  <a16:creationId xmlns:a16="http://schemas.microsoft.com/office/drawing/2014/main" id="{8EEFF9ED-8239-46AD-8EA3-505B98819D09}"/>
                </a:ext>
              </a:extLst>
            </p:cNvPr>
            <p:cNvSpPr txBox="1"/>
            <p:nvPr/>
          </p:nvSpPr>
          <p:spPr>
            <a:xfrm>
              <a:off x="7658744" y="4467201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2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cxnSp>
          <p:nvCxnSpPr>
            <p:cNvPr id="492" name="Connecteur droit avec flèche 491">
              <a:extLst>
                <a:ext uri="{FF2B5EF4-FFF2-40B4-BE49-F238E27FC236}">
                  <a16:creationId xmlns:a16="http://schemas.microsoft.com/office/drawing/2014/main" id="{F3E19C1F-1973-4150-BCE1-AA062808ABB5}"/>
                </a:ext>
              </a:extLst>
            </p:cNvPr>
            <p:cNvCxnSpPr>
              <a:cxnSpLocks/>
              <a:stCxn id="640" idx="4"/>
              <a:endCxn id="640" idx="0"/>
            </p:cNvCxnSpPr>
            <p:nvPr/>
          </p:nvCxnSpPr>
          <p:spPr>
            <a:xfrm flipV="1">
              <a:off x="6507543" y="4606200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Connecteur droit avec flèche 494">
              <a:extLst>
                <a:ext uri="{FF2B5EF4-FFF2-40B4-BE49-F238E27FC236}">
                  <a16:creationId xmlns:a16="http://schemas.microsoft.com/office/drawing/2014/main" id="{04E6E5F7-73EA-4309-A32A-77E4F137693E}"/>
                </a:ext>
              </a:extLst>
            </p:cNvPr>
            <p:cNvCxnSpPr>
              <a:cxnSpLocks/>
              <a:stCxn id="657" idx="4"/>
              <a:endCxn id="657" idx="0"/>
            </p:cNvCxnSpPr>
            <p:nvPr/>
          </p:nvCxnSpPr>
          <p:spPr>
            <a:xfrm>
              <a:off x="7765934" y="4301716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8" name="Connecteur droit avec flèche 507">
            <a:extLst>
              <a:ext uri="{FF2B5EF4-FFF2-40B4-BE49-F238E27FC236}">
                <a16:creationId xmlns:a16="http://schemas.microsoft.com/office/drawing/2014/main" id="{32E23A8C-6C96-41ED-AE03-AA34EAE421D6}"/>
              </a:ext>
            </a:extLst>
          </p:cNvPr>
          <p:cNvCxnSpPr>
            <a:cxnSpLocks/>
            <a:stCxn id="325" idx="4"/>
            <a:endCxn id="325" idx="0"/>
          </p:cNvCxnSpPr>
          <p:nvPr/>
        </p:nvCxnSpPr>
        <p:spPr>
          <a:xfrm flipH="1" flipV="1">
            <a:off x="10244807" y="3448955"/>
            <a:ext cx="108992" cy="54268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5" name="Groupe 384">
            <a:extLst>
              <a:ext uri="{FF2B5EF4-FFF2-40B4-BE49-F238E27FC236}">
                <a16:creationId xmlns:a16="http://schemas.microsoft.com/office/drawing/2014/main" id="{3206259E-0C7B-4E18-A820-0F60538970BD}"/>
              </a:ext>
            </a:extLst>
          </p:cNvPr>
          <p:cNvGrpSpPr/>
          <p:nvPr/>
        </p:nvGrpSpPr>
        <p:grpSpPr>
          <a:xfrm>
            <a:off x="2966184" y="1038009"/>
            <a:ext cx="3673183" cy="654714"/>
            <a:chOff x="2967090" y="1630338"/>
            <a:chExt cx="3673183" cy="654714"/>
          </a:xfrm>
        </p:grpSpPr>
        <p:cxnSp>
          <p:nvCxnSpPr>
            <p:cNvPr id="386" name="Connecteur droit 385">
              <a:extLst>
                <a:ext uri="{FF2B5EF4-FFF2-40B4-BE49-F238E27FC236}">
                  <a16:creationId xmlns:a16="http://schemas.microsoft.com/office/drawing/2014/main" id="{40A18CBC-7655-4C61-BBE1-1B15673A5F59}"/>
                </a:ext>
              </a:extLst>
            </p:cNvPr>
            <p:cNvCxnSpPr>
              <a:cxnSpLocks/>
            </p:cNvCxnSpPr>
            <p:nvPr/>
          </p:nvCxnSpPr>
          <p:spPr>
            <a:xfrm>
              <a:off x="3856960" y="1960440"/>
              <a:ext cx="2653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Connecteur droit 386">
              <a:extLst>
                <a:ext uri="{FF2B5EF4-FFF2-40B4-BE49-F238E27FC236}">
                  <a16:creationId xmlns:a16="http://schemas.microsoft.com/office/drawing/2014/main" id="{F5021DF6-B970-415C-B7E0-EC796C0B4206}"/>
                </a:ext>
              </a:extLst>
            </p:cNvPr>
            <p:cNvCxnSpPr>
              <a:cxnSpLocks/>
            </p:cNvCxnSpPr>
            <p:nvPr/>
          </p:nvCxnSpPr>
          <p:spPr>
            <a:xfrm>
              <a:off x="3015744" y="1954950"/>
              <a:ext cx="475954" cy="549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9BE9DF9E-4F3E-4CAE-A633-8A77E72CEE89}"/>
                </a:ext>
              </a:extLst>
            </p:cNvPr>
            <p:cNvSpPr/>
            <p:nvPr/>
          </p:nvSpPr>
          <p:spPr>
            <a:xfrm>
              <a:off x="3491698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6A1D0B0F-927A-42EA-9C67-6A253E49A31C}"/>
                </a:ext>
              </a:extLst>
            </p:cNvPr>
            <p:cNvSpPr/>
            <p:nvPr/>
          </p:nvSpPr>
          <p:spPr>
            <a:xfrm>
              <a:off x="412697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69908020-2481-4A99-905D-3204BD6CCAF6}"/>
                </a:ext>
              </a:extLst>
            </p:cNvPr>
            <p:cNvSpPr/>
            <p:nvPr/>
          </p:nvSpPr>
          <p:spPr>
            <a:xfrm>
              <a:off x="476225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401" name="Connecteur droit 400">
              <a:extLst>
                <a:ext uri="{FF2B5EF4-FFF2-40B4-BE49-F238E27FC236}">
                  <a16:creationId xmlns:a16="http://schemas.microsoft.com/office/drawing/2014/main" id="{017F5EF5-88C7-4993-8C11-EB7F553CB68F}"/>
                </a:ext>
              </a:extLst>
            </p:cNvPr>
            <p:cNvCxnSpPr>
              <a:cxnSpLocks/>
              <a:stCxn id="390" idx="3"/>
              <a:endCxn id="400" idx="1"/>
            </p:cNvCxnSpPr>
            <p:nvPr/>
          </p:nvCxnSpPr>
          <p:spPr>
            <a:xfrm>
              <a:off x="4496944" y="1960440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2" name="Groupe 401">
              <a:extLst>
                <a:ext uri="{FF2B5EF4-FFF2-40B4-BE49-F238E27FC236}">
                  <a16:creationId xmlns:a16="http://schemas.microsoft.com/office/drawing/2014/main" id="{05345E16-4C15-45CA-82FA-D3F6C793C752}"/>
                </a:ext>
              </a:extLst>
            </p:cNvPr>
            <p:cNvGrpSpPr/>
            <p:nvPr/>
          </p:nvGrpSpPr>
          <p:grpSpPr>
            <a:xfrm>
              <a:off x="2967090" y="1884961"/>
              <a:ext cx="48912" cy="139978"/>
              <a:chOff x="1538662" y="1143263"/>
              <a:chExt cx="73531" cy="223624"/>
            </a:xfrm>
            <a:noFill/>
          </p:grpSpPr>
          <p:cxnSp>
            <p:nvCxnSpPr>
              <p:cNvPr id="538" name="Connecteur droit 537">
                <a:extLst>
                  <a:ext uri="{FF2B5EF4-FFF2-40B4-BE49-F238E27FC236}">
                    <a16:creationId xmlns:a16="http://schemas.microsoft.com/office/drawing/2014/main" id="{1F81DF18-D0D5-44D3-BCAD-9466CDB15C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Connecteur droit 546">
                <a:extLst>
                  <a:ext uri="{FF2B5EF4-FFF2-40B4-BE49-F238E27FC236}">
                    <a16:creationId xmlns:a16="http://schemas.microsoft.com/office/drawing/2014/main" id="{7E4E4373-1BF1-4891-A72D-5EB6088BBE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Connecteur droit 570">
                <a:extLst>
                  <a:ext uri="{FF2B5EF4-FFF2-40B4-BE49-F238E27FC236}">
                    <a16:creationId xmlns:a16="http://schemas.microsoft.com/office/drawing/2014/main" id="{9D7BE3CE-C20F-4483-B58B-50A69C8E0C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Connecteur droit 571">
                <a:extLst>
                  <a:ext uri="{FF2B5EF4-FFF2-40B4-BE49-F238E27FC236}">
                    <a16:creationId xmlns:a16="http://schemas.microsoft.com/office/drawing/2014/main" id="{C28BD8E6-44CF-420F-842C-22B4CA62E9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3" name="Connecteur droit 402">
              <a:extLst>
                <a:ext uri="{FF2B5EF4-FFF2-40B4-BE49-F238E27FC236}">
                  <a16:creationId xmlns:a16="http://schemas.microsoft.com/office/drawing/2014/main" id="{1230F756-C228-440B-B154-9AC2AF861596}"/>
                </a:ext>
              </a:extLst>
            </p:cNvPr>
            <p:cNvCxnSpPr>
              <a:cxnSpLocks/>
            </p:cNvCxnSpPr>
            <p:nvPr/>
          </p:nvCxnSpPr>
          <p:spPr>
            <a:xfrm>
              <a:off x="3994317" y="1960440"/>
              <a:ext cx="1" cy="279455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Ellipse 403">
              <a:extLst>
                <a:ext uri="{FF2B5EF4-FFF2-40B4-BE49-F238E27FC236}">
                  <a16:creationId xmlns:a16="http://schemas.microsoft.com/office/drawing/2014/main" id="{38F45694-D441-4121-86E1-1A59FDE65295}"/>
                </a:ext>
              </a:extLst>
            </p:cNvPr>
            <p:cNvSpPr/>
            <p:nvPr/>
          </p:nvSpPr>
          <p:spPr>
            <a:xfrm>
              <a:off x="3927991" y="2054288"/>
              <a:ext cx="132654" cy="11457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405" name="Groupe 404">
              <a:extLst>
                <a:ext uri="{FF2B5EF4-FFF2-40B4-BE49-F238E27FC236}">
                  <a16:creationId xmlns:a16="http://schemas.microsoft.com/office/drawing/2014/main" id="{551FE61D-B7CE-4E6E-95F9-FE7B6CA24DE1}"/>
                </a:ext>
              </a:extLst>
            </p:cNvPr>
            <p:cNvGrpSpPr/>
            <p:nvPr/>
          </p:nvGrpSpPr>
          <p:grpSpPr>
            <a:xfrm rot="16200000">
              <a:off x="3971974" y="2188335"/>
              <a:ext cx="44687" cy="148747"/>
              <a:chOff x="1538662" y="1143263"/>
              <a:chExt cx="73531" cy="223624"/>
            </a:xfrm>
            <a:noFill/>
          </p:grpSpPr>
          <p:cxnSp>
            <p:nvCxnSpPr>
              <p:cNvPr id="534" name="Connecteur droit 533">
                <a:extLst>
                  <a:ext uri="{FF2B5EF4-FFF2-40B4-BE49-F238E27FC236}">
                    <a16:creationId xmlns:a16="http://schemas.microsoft.com/office/drawing/2014/main" id="{6DC692B9-5DDB-445B-BD7E-F584015FC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Connecteur droit 534">
                <a:extLst>
                  <a:ext uri="{FF2B5EF4-FFF2-40B4-BE49-F238E27FC236}">
                    <a16:creationId xmlns:a16="http://schemas.microsoft.com/office/drawing/2014/main" id="{3642CD37-0F53-4602-B6D7-17E551B434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Connecteur droit 535">
                <a:extLst>
                  <a:ext uri="{FF2B5EF4-FFF2-40B4-BE49-F238E27FC236}">
                    <a16:creationId xmlns:a16="http://schemas.microsoft.com/office/drawing/2014/main" id="{90C6DF36-E384-456F-848E-9CF82A22E5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Connecteur droit 536">
                <a:extLst>
                  <a:ext uri="{FF2B5EF4-FFF2-40B4-BE49-F238E27FC236}">
                    <a16:creationId xmlns:a16="http://schemas.microsoft.com/office/drawing/2014/main" id="{709D3F27-43A9-4FAC-9844-4E0A4E784A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4" name="Groupe 413">
              <a:extLst>
                <a:ext uri="{FF2B5EF4-FFF2-40B4-BE49-F238E27FC236}">
                  <a16:creationId xmlns:a16="http://schemas.microsoft.com/office/drawing/2014/main" id="{3BF9AF94-954A-4462-8281-0BB21D65643E}"/>
                </a:ext>
              </a:extLst>
            </p:cNvPr>
            <p:cNvGrpSpPr/>
            <p:nvPr/>
          </p:nvGrpSpPr>
          <p:grpSpPr>
            <a:xfrm>
              <a:off x="4564560" y="1962060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525" name="Connecteur droit 524">
                <a:extLst>
                  <a:ext uri="{FF2B5EF4-FFF2-40B4-BE49-F238E27FC236}">
                    <a16:creationId xmlns:a16="http://schemas.microsoft.com/office/drawing/2014/main" id="{8675AA33-3172-49B3-A050-6452C3D2E1CD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Connecteur droit 525">
                <a:extLst>
                  <a:ext uri="{FF2B5EF4-FFF2-40B4-BE49-F238E27FC236}">
                    <a16:creationId xmlns:a16="http://schemas.microsoft.com/office/drawing/2014/main" id="{9E661901-D814-4495-9A99-0E197DAAC1EC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Connecteur droit 526">
                <a:extLst>
                  <a:ext uri="{FF2B5EF4-FFF2-40B4-BE49-F238E27FC236}">
                    <a16:creationId xmlns:a16="http://schemas.microsoft.com/office/drawing/2014/main" id="{D26E9BDF-0792-4E11-BC6A-7B02CD7FB39F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Connecteur droit 527">
                <a:extLst>
                  <a:ext uri="{FF2B5EF4-FFF2-40B4-BE49-F238E27FC236}">
                    <a16:creationId xmlns:a16="http://schemas.microsoft.com/office/drawing/2014/main" id="{45B8EB99-0869-41C6-8067-7952C054DD66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9" name="Groupe 528">
                <a:extLst>
                  <a:ext uri="{FF2B5EF4-FFF2-40B4-BE49-F238E27FC236}">
                    <a16:creationId xmlns:a16="http://schemas.microsoft.com/office/drawing/2014/main" id="{D273F516-3057-456D-91D7-1A5044D9014B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530" name="Connecteur droit 529">
                  <a:extLst>
                    <a:ext uri="{FF2B5EF4-FFF2-40B4-BE49-F238E27FC236}">
                      <a16:creationId xmlns:a16="http://schemas.microsoft.com/office/drawing/2014/main" id="{FFC541F5-A83C-4A91-8F78-E4D884B540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Connecteur droit 530">
                  <a:extLst>
                    <a:ext uri="{FF2B5EF4-FFF2-40B4-BE49-F238E27FC236}">
                      <a16:creationId xmlns:a16="http://schemas.microsoft.com/office/drawing/2014/main" id="{C3228167-66C9-40A4-82C2-852F9CC36C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Connecteur droit 531">
                  <a:extLst>
                    <a:ext uri="{FF2B5EF4-FFF2-40B4-BE49-F238E27FC236}">
                      <a16:creationId xmlns:a16="http://schemas.microsoft.com/office/drawing/2014/main" id="{A69A0FE5-DD21-4848-A5F3-B47130202C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3" name="Connecteur droit 532">
                  <a:extLst>
                    <a:ext uri="{FF2B5EF4-FFF2-40B4-BE49-F238E27FC236}">
                      <a16:creationId xmlns:a16="http://schemas.microsoft.com/office/drawing/2014/main" id="{BB6C8B2A-EE60-454B-B234-33B5A620C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15" name="Connecteur droit 414">
              <a:extLst>
                <a:ext uri="{FF2B5EF4-FFF2-40B4-BE49-F238E27FC236}">
                  <a16:creationId xmlns:a16="http://schemas.microsoft.com/office/drawing/2014/main" id="{9374C2DF-E5B5-4895-B126-37055942BDF5}"/>
                </a:ext>
              </a:extLst>
            </p:cNvPr>
            <p:cNvCxnSpPr>
              <a:cxnSpLocks/>
              <a:stCxn id="400" idx="3"/>
            </p:cNvCxnSpPr>
            <p:nvPr/>
          </p:nvCxnSpPr>
          <p:spPr>
            <a:xfrm flipV="1">
              <a:off x="5132224" y="1957835"/>
              <a:ext cx="262910" cy="2606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B02F7112-6649-4A9A-A55F-B2EF07E16F1E}"/>
                </a:ext>
              </a:extLst>
            </p:cNvPr>
            <p:cNvSpPr/>
            <p:nvPr/>
          </p:nvSpPr>
          <p:spPr>
            <a:xfrm>
              <a:off x="539513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0BE611E4-FE0D-4DD9-970D-01AA51602B5D}"/>
                </a:ext>
              </a:extLst>
            </p:cNvPr>
            <p:cNvSpPr/>
            <p:nvPr/>
          </p:nvSpPr>
          <p:spPr>
            <a:xfrm>
              <a:off x="603041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 dirty="0"/>
            </a:p>
          </p:txBody>
        </p:sp>
        <p:cxnSp>
          <p:nvCxnSpPr>
            <p:cNvPr id="439" name="Connecteur droit 438">
              <a:extLst>
                <a:ext uri="{FF2B5EF4-FFF2-40B4-BE49-F238E27FC236}">
                  <a16:creationId xmlns:a16="http://schemas.microsoft.com/office/drawing/2014/main" id="{0841B94C-9FA2-45A0-B0FD-E4D8B5D9CC76}"/>
                </a:ext>
              </a:extLst>
            </p:cNvPr>
            <p:cNvCxnSpPr>
              <a:cxnSpLocks/>
            </p:cNvCxnSpPr>
            <p:nvPr/>
          </p:nvCxnSpPr>
          <p:spPr>
            <a:xfrm>
              <a:off x="5765098" y="1955229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5" name="Groupe 444">
              <a:extLst>
                <a:ext uri="{FF2B5EF4-FFF2-40B4-BE49-F238E27FC236}">
                  <a16:creationId xmlns:a16="http://schemas.microsoft.com/office/drawing/2014/main" id="{D63E814B-F220-4436-8B1F-8CAD7042B065}"/>
                </a:ext>
              </a:extLst>
            </p:cNvPr>
            <p:cNvGrpSpPr/>
            <p:nvPr/>
          </p:nvGrpSpPr>
          <p:grpSpPr>
            <a:xfrm>
              <a:off x="5817458" y="1955229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516" name="Connecteur droit 515">
                <a:extLst>
                  <a:ext uri="{FF2B5EF4-FFF2-40B4-BE49-F238E27FC236}">
                    <a16:creationId xmlns:a16="http://schemas.microsoft.com/office/drawing/2014/main" id="{20B1A8C7-38FB-48E4-B27F-F3E61A8FBE09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Connecteur droit 516">
                <a:extLst>
                  <a:ext uri="{FF2B5EF4-FFF2-40B4-BE49-F238E27FC236}">
                    <a16:creationId xmlns:a16="http://schemas.microsoft.com/office/drawing/2014/main" id="{4C85ACF6-6C47-47A6-AAAF-5162F6BC97D6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Connecteur droit 517">
                <a:extLst>
                  <a:ext uri="{FF2B5EF4-FFF2-40B4-BE49-F238E27FC236}">
                    <a16:creationId xmlns:a16="http://schemas.microsoft.com/office/drawing/2014/main" id="{83F4485B-F786-46CC-91B8-A2673C817CBF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Connecteur droit 518">
                <a:extLst>
                  <a:ext uri="{FF2B5EF4-FFF2-40B4-BE49-F238E27FC236}">
                    <a16:creationId xmlns:a16="http://schemas.microsoft.com/office/drawing/2014/main" id="{D76B5569-484D-47B7-B5D9-CF37D38F4CA7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0" name="Groupe 519">
                <a:extLst>
                  <a:ext uri="{FF2B5EF4-FFF2-40B4-BE49-F238E27FC236}">
                    <a16:creationId xmlns:a16="http://schemas.microsoft.com/office/drawing/2014/main" id="{0A656291-9662-441F-BE67-7A2E0C85FE5A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521" name="Connecteur droit 520">
                  <a:extLst>
                    <a:ext uri="{FF2B5EF4-FFF2-40B4-BE49-F238E27FC236}">
                      <a16:creationId xmlns:a16="http://schemas.microsoft.com/office/drawing/2014/main" id="{29054162-1BB4-4E92-B065-F1CB68BB0D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Connecteur droit 521">
                  <a:extLst>
                    <a:ext uri="{FF2B5EF4-FFF2-40B4-BE49-F238E27FC236}">
                      <a16:creationId xmlns:a16="http://schemas.microsoft.com/office/drawing/2014/main" id="{CE5E90F4-1A31-4711-B20A-00F02CD6B3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Connecteur droit 522">
                  <a:extLst>
                    <a:ext uri="{FF2B5EF4-FFF2-40B4-BE49-F238E27FC236}">
                      <a16:creationId xmlns:a16="http://schemas.microsoft.com/office/drawing/2014/main" id="{74C2E3D0-C27A-4854-A6C7-F9DCAEF12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Connecteur droit 523">
                  <a:extLst>
                    <a:ext uri="{FF2B5EF4-FFF2-40B4-BE49-F238E27FC236}">
                      <a16:creationId xmlns:a16="http://schemas.microsoft.com/office/drawing/2014/main" id="{E05339AF-CA1D-4041-B6A8-E43AC451E5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46" name="Connecteur droit 445">
              <a:extLst>
                <a:ext uri="{FF2B5EF4-FFF2-40B4-BE49-F238E27FC236}">
                  <a16:creationId xmlns:a16="http://schemas.microsoft.com/office/drawing/2014/main" id="{82AAB1AA-342E-4E0B-8BCF-93715D33966F}"/>
                </a:ext>
              </a:extLst>
            </p:cNvPr>
            <p:cNvCxnSpPr>
              <a:cxnSpLocks/>
              <a:endCxn id="460" idx="6"/>
            </p:cNvCxnSpPr>
            <p:nvPr/>
          </p:nvCxnSpPr>
          <p:spPr>
            <a:xfrm flipV="1">
              <a:off x="6398493" y="1954950"/>
              <a:ext cx="136260" cy="2943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Ellipse 453">
              <a:extLst>
                <a:ext uri="{FF2B5EF4-FFF2-40B4-BE49-F238E27FC236}">
                  <a16:creationId xmlns:a16="http://schemas.microsoft.com/office/drawing/2014/main" id="{31C23735-2A98-4054-A152-4EB20D3CBFF8}"/>
                </a:ext>
              </a:extLst>
            </p:cNvPr>
            <p:cNvSpPr/>
            <p:nvPr/>
          </p:nvSpPr>
          <p:spPr>
            <a:xfrm>
              <a:off x="4620316" y="1947815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458" name="Ellipse 457">
              <a:extLst>
                <a:ext uri="{FF2B5EF4-FFF2-40B4-BE49-F238E27FC236}">
                  <a16:creationId xmlns:a16="http://schemas.microsoft.com/office/drawing/2014/main" id="{48FE625C-628F-4BCD-81D6-497769A28BF4}"/>
                </a:ext>
              </a:extLst>
            </p:cNvPr>
            <p:cNvSpPr/>
            <p:nvPr/>
          </p:nvSpPr>
          <p:spPr>
            <a:xfrm>
              <a:off x="5248472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459" name="Ellipse 458">
              <a:extLst>
                <a:ext uri="{FF2B5EF4-FFF2-40B4-BE49-F238E27FC236}">
                  <a16:creationId xmlns:a16="http://schemas.microsoft.com/office/drawing/2014/main" id="{64C098BA-568A-405E-83C4-284A488B3CAE}"/>
                </a:ext>
              </a:extLst>
            </p:cNvPr>
            <p:cNvSpPr/>
            <p:nvPr/>
          </p:nvSpPr>
          <p:spPr>
            <a:xfrm>
              <a:off x="5873214" y="1941838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460" name="Ellipse 459">
              <a:extLst>
                <a:ext uri="{FF2B5EF4-FFF2-40B4-BE49-F238E27FC236}">
                  <a16:creationId xmlns:a16="http://schemas.microsoft.com/office/drawing/2014/main" id="{BC12451B-DC23-4408-848F-F2768D007E94}"/>
                </a:ext>
              </a:extLst>
            </p:cNvPr>
            <p:cNvSpPr/>
            <p:nvPr/>
          </p:nvSpPr>
          <p:spPr>
            <a:xfrm>
              <a:off x="6504341" y="1940641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461" name="Groupe 460">
              <a:extLst>
                <a:ext uri="{FF2B5EF4-FFF2-40B4-BE49-F238E27FC236}">
                  <a16:creationId xmlns:a16="http://schemas.microsoft.com/office/drawing/2014/main" id="{08A4F51C-B575-4F95-B0D6-D002327232D6}"/>
                </a:ext>
              </a:extLst>
            </p:cNvPr>
            <p:cNvGrpSpPr/>
            <p:nvPr/>
          </p:nvGrpSpPr>
          <p:grpSpPr>
            <a:xfrm>
              <a:off x="6444563" y="1630338"/>
              <a:ext cx="148747" cy="324612"/>
              <a:chOff x="7249709" y="320635"/>
              <a:chExt cx="223617" cy="518588"/>
            </a:xfrm>
            <a:noFill/>
          </p:grpSpPr>
          <p:cxnSp>
            <p:nvCxnSpPr>
              <p:cNvPr id="509" name="Connecteur droit 508">
                <a:extLst>
                  <a:ext uri="{FF2B5EF4-FFF2-40B4-BE49-F238E27FC236}">
                    <a16:creationId xmlns:a16="http://schemas.microsoft.com/office/drawing/2014/main" id="{1DDE38FB-2344-4057-9DA6-92B46CDBBEC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0" name="Ellipse 509">
                <a:extLst>
                  <a:ext uri="{FF2B5EF4-FFF2-40B4-BE49-F238E27FC236}">
                    <a16:creationId xmlns:a16="http://schemas.microsoft.com/office/drawing/2014/main" id="{5BAA7738-359D-40F7-B5BC-CDC977466702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sz="900" dirty="0"/>
              </a:p>
            </p:txBody>
          </p:sp>
          <p:grpSp>
            <p:nvGrpSpPr>
              <p:cNvPr id="511" name="Groupe 510">
                <a:extLst>
                  <a:ext uri="{FF2B5EF4-FFF2-40B4-BE49-F238E27FC236}">
                    <a16:creationId xmlns:a16="http://schemas.microsoft.com/office/drawing/2014/main" id="{E040DC18-8E12-4988-A2D8-1EA300DD606B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  <a:grpFill/>
            </p:grpSpPr>
            <p:cxnSp>
              <p:nvCxnSpPr>
                <p:cNvPr id="512" name="Connecteur droit 511">
                  <a:extLst>
                    <a:ext uri="{FF2B5EF4-FFF2-40B4-BE49-F238E27FC236}">
                      <a16:creationId xmlns:a16="http://schemas.microsoft.com/office/drawing/2014/main" id="{ACAF67E2-050E-4A80-918E-E76B4C2A4B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Connecteur droit 512">
                  <a:extLst>
                    <a:ext uri="{FF2B5EF4-FFF2-40B4-BE49-F238E27FC236}">
                      <a16:creationId xmlns:a16="http://schemas.microsoft.com/office/drawing/2014/main" id="{ACCCBBBC-6D6F-4172-83D5-1D2927E657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Connecteur droit 513">
                  <a:extLst>
                    <a:ext uri="{FF2B5EF4-FFF2-40B4-BE49-F238E27FC236}">
                      <a16:creationId xmlns:a16="http://schemas.microsoft.com/office/drawing/2014/main" id="{AAC1F2B6-92C6-4BEC-BB6C-15FEAA7D4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Connecteur droit 514">
                  <a:extLst>
                    <a:ext uri="{FF2B5EF4-FFF2-40B4-BE49-F238E27FC236}">
                      <a16:creationId xmlns:a16="http://schemas.microsoft.com/office/drawing/2014/main" id="{E2BBE585-0CB3-4A60-AF23-D04D16A1FD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0" name="TextBox 348">
              <a:extLst>
                <a:ext uri="{FF2B5EF4-FFF2-40B4-BE49-F238E27FC236}">
                  <a16:creationId xmlns:a16="http://schemas.microsoft.com/office/drawing/2014/main" id="{98B0D307-2D7A-4328-B4D2-E5DF34EDD117}"/>
                </a:ext>
              </a:extLst>
            </p:cNvPr>
            <p:cNvSpPr txBox="1"/>
            <p:nvPr/>
          </p:nvSpPr>
          <p:spPr>
            <a:xfrm>
              <a:off x="6403711" y="1918986"/>
              <a:ext cx="2365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4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471" name="TextBox 349">
              <a:extLst>
                <a:ext uri="{FF2B5EF4-FFF2-40B4-BE49-F238E27FC236}">
                  <a16:creationId xmlns:a16="http://schemas.microsoft.com/office/drawing/2014/main" id="{FD499F77-3C04-4D91-BB44-8F6B82A39681}"/>
                </a:ext>
              </a:extLst>
            </p:cNvPr>
            <p:cNvSpPr txBox="1"/>
            <p:nvPr/>
          </p:nvSpPr>
          <p:spPr>
            <a:xfrm>
              <a:off x="4510632" y="1780261"/>
              <a:ext cx="26969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1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472" name="TextBox 350">
              <a:extLst>
                <a:ext uri="{FF2B5EF4-FFF2-40B4-BE49-F238E27FC236}">
                  <a16:creationId xmlns:a16="http://schemas.microsoft.com/office/drawing/2014/main" id="{29575538-A4C9-4F36-9AC1-768F42349EF5}"/>
                </a:ext>
              </a:extLst>
            </p:cNvPr>
            <p:cNvSpPr txBox="1"/>
            <p:nvPr/>
          </p:nvSpPr>
          <p:spPr>
            <a:xfrm>
              <a:off x="5775764" y="1760381"/>
              <a:ext cx="25390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3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473" name="TextBox 351">
              <a:extLst>
                <a:ext uri="{FF2B5EF4-FFF2-40B4-BE49-F238E27FC236}">
                  <a16:creationId xmlns:a16="http://schemas.microsoft.com/office/drawing/2014/main" id="{4029C023-FB9D-4B74-896B-73334DBD0E9D}"/>
                </a:ext>
              </a:extLst>
            </p:cNvPr>
            <p:cNvSpPr txBox="1"/>
            <p:nvPr/>
          </p:nvSpPr>
          <p:spPr>
            <a:xfrm>
              <a:off x="5156885" y="1770758"/>
              <a:ext cx="212609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2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480" name="TextBox 352">
              <a:extLst>
                <a:ext uri="{FF2B5EF4-FFF2-40B4-BE49-F238E27FC236}">
                  <a16:creationId xmlns:a16="http://schemas.microsoft.com/office/drawing/2014/main" id="{4DED990C-2B30-46B7-9444-D5F9DAFE785A}"/>
                </a:ext>
              </a:extLst>
            </p:cNvPr>
            <p:cNvSpPr txBox="1"/>
            <p:nvPr/>
          </p:nvSpPr>
          <p:spPr>
            <a:xfrm>
              <a:off x="3872678" y="1768105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0</a:t>
              </a:r>
              <a:endParaRPr lang="en-GB" sz="900" dirty="0"/>
            </a:p>
          </p:txBody>
        </p:sp>
        <p:grpSp>
          <p:nvGrpSpPr>
            <p:cNvPr id="481" name="Groupe 480">
              <a:extLst>
                <a:ext uri="{FF2B5EF4-FFF2-40B4-BE49-F238E27FC236}">
                  <a16:creationId xmlns:a16="http://schemas.microsoft.com/office/drawing/2014/main" id="{23BA0D38-9CBA-467C-9DBD-72AFA2AD7F2B}"/>
                </a:ext>
              </a:extLst>
            </p:cNvPr>
            <p:cNvGrpSpPr/>
            <p:nvPr/>
          </p:nvGrpSpPr>
          <p:grpSpPr>
            <a:xfrm>
              <a:off x="3541231" y="2031828"/>
              <a:ext cx="299102" cy="230832"/>
              <a:chOff x="3557858" y="2108261"/>
              <a:chExt cx="299102" cy="230832"/>
            </a:xfrm>
          </p:grpSpPr>
          <p:sp>
            <p:nvSpPr>
              <p:cNvPr id="506" name="TextBox 352">
                <a:extLst>
                  <a:ext uri="{FF2B5EF4-FFF2-40B4-BE49-F238E27FC236}">
                    <a16:creationId xmlns:a16="http://schemas.microsoft.com/office/drawing/2014/main" id="{0D6A5F56-C973-4AF9-B950-060280B7E222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0</a:t>
                </a:r>
                <a:endParaRPr lang="en-GB" sz="900" dirty="0"/>
              </a:p>
            </p:txBody>
          </p:sp>
          <p:cxnSp>
            <p:nvCxnSpPr>
              <p:cNvPr id="507" name="Connecteur droit avec flèche 506">
                <a:extLst>
                  <a:ext uri="{FF2B5EF4-FFF2-40B4-BE49-F238E27FC236}">
                    <a16:creationId xmlns:a16="http://schemas.microsoft.com/office/drawing/2014/main" id="{2E019ED0-9380-4DC6-9E5A-00F8611C20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2" name="Groupe 481">
              <a:extLst>
                <a:ext uri="{FF2B5EF4-FFF2-40B4-BE49-F238E27FC236}">
                  <a16:creationId xmlns:a16="http://schemas.microsoft.com/office/drawing/2014/main" id="{8898F10F-7EE4-44DA-B783-97D57D33FD4F}"/>
                </a:ext>
              </a:extLst>
            </p:cNvPr>
            <p:cNvGrpSpPr/>
            <p:nvPr/>
          </p:nvGrpSpPr>
          <p:grpSpPr>
            <a:xfrm>
              <a:off x="4175270" y="2038378"/>
              <a:ext cx="299102" cy="230832"/>
              <a:chOff x="3557858" y="2108261"/>
              <a:chExt cx="299102" cy="230832"/>
            </a:xfrm>
          </p:grpSpPr>
          <p:sp>
            <p:nvSpPr>
              <p:cNvPr id="504" name="TextBox 352">
                <a:extLst>
                  <a:ext uri="{FF2B5EF4-FFF2-40B4-BE49-F238E27FC236}">
                    <a16:creationId xmlns:a16="http://schemas.microsoft.com/office/drawing/2014/main" id="{1B42D72A-3D0F-4F84-A306-132D6281F3D4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1</a:t>
                </a:r>
                <a:endParaRPr lang="en-GB" sz="900" dirty="0"/>
              </a:p>
            </p:txBody>
          </p:sp>
          <p:cxnSp>
            <p:nvCxnSpPr>
              <p:cNvPr id="505" name="Connecteur droit avec flèche 504">
                <a:extLst>
                  <a:ext uri="{FF2B5EF4-FFF2-40B4-BE49-F238E27FC236}">
                    <a16:creationId xmlns:a16="http://schemas.microsoft.com/office/drawing/2014/main" id="{D1F098EA-5E39-4A23-B8F9-68DC0A15DC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3" name="Groupe 482">
              <a:extLst>
                <a:ext uri="{FF2B5EF4-FFF2-40B4-BE49-F238E27FC236}">
                  <a16:creationId xmlns:a16="http://schemas.microsoft.com/office/drawing/2014/main" id="{65DA1B47-D3FD-43BD-9E70-84870D2504E2}"/>
                </a:ext>
              </a:extLst>
            </p:cNvPr>
            <p:cNvGrpSpPr/>
            <p:nvPr/>
          </p:nvGrpSpPr>
          <p:grpSpPr>
            <a:xfrm>
              <a:off x="4795396" y="2031828"/>
              <a:ext cx="299102" cy="230832"/>
              <a:chOff x="3557858" y="2108261"/>
              <a:chExt cx="299102" cy="230832"/>
            </a:xfrm>
          </p:grpSpPr>
          <p:sp>
            <p:nvSpPr>
              <p:cNvPr id="501" name="TextBox 352">
                <a:extLst>
                  <a:ext uri="{FF2B5EF4-FFF2-40B4-BE49-F238E27FC236}">
                    <a16:creationId xmlns:a16="http://schemas.microsoft.com/office/drawing/2014/main" id="{67C099F6-3FD1-4AEF-A9AC-C5B3F8A862D1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2</a:t>
                </a:r>
                <a:endParaRPr lang="en-GB" sz="900" dirty="0"/>
              </a:p>
            </p:txBody>
          </p:sp>
          <p:cxnSp>
            <p:nvCxnSpPr>
              <p:cNvPr id="502" name="Connecteur droit avec flèche 501">
                <a:extLst>
                  <a:ext uri="{FF2B5EF4-FFF2-40B4-BE49-F238E27FC236}">
                    <a16:creationId xmlns:a16="http://schemas.microsoft.com/office/drawing/2014/main" id="{93C8B756-D993-42A8-ACC1-26B55B37FE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4" name="Groupe 483">
              <a:extLst>
                <a:ext uri="{FF2B5EF4-FFF2-40B4-BE49-F238E27FC236}">
                  <a16:creationId xmlns:a16="http://schemas.microsoft.com/office/drawing/2014/main" id="{949B3549-C9A6-4D40-A628-F90A05BF04E3}"/>
                </a:ext>
              </a:extLst>
            </p:cNvPr>
            <p:cNvGrpSpPr/>
            <p:nvPr/>
          </p:nvGrpSpPr>
          <p:grpSpPr>
            <a:xfrm>
              <a:off x="5426299" y="2034844"/>
              <a:ext cx="299102" cy="230832"/>
              <a:chOff x="3557858" y="2108261"/>
              <a:chExt cx="299102" cy="230832"/>
            </a:xfrm>
          </p:grpSpPr>
          <p:sp>
            <p:nvSpPr>
              <p:cNvPr id="498" name="TextBox 352">
                <a:extLst>
                  <a:ext uri="{FF2B5EF4-FFF2-40B4-BE49-F238E27FC236}">
                    <a16:creationId xmlns:a16="http://schemas.microsoft.com/office/drawing/2014/main" id="{C5AF97B3-5B67-4886-A6BB-05F99531935F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3</a:t>
                </a:r>
                <a:endParaRPr lang="en-GB" sz="900" dirty="0"/>
              </a:p>
            </p:txBody>
          </p:sp>
          <p:cxnSp>
            <p:nvCxnSpPr>
              <p:cNvPr id="500" name="Connecteur droit avec flèche 499">
                <a:extLst>
                  <a:ext uri="{FF2B5EF4-FFF2-40B4-BE49-F238E27FC236}">
                    <a16:creationId xmlns:a16="http://schemas.microsoft.com/office/drawing/2014/main" id="{FCD25521-8928-4A1A-8B35-489A5BC438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5" name="Groupe 484">
              <a:extLst>
                <a:ext uri="{FF2B5EF4-FFF2-40B4-BE49-F238E27FC236}">
                  <a16:creationId xmlns:a16="http://schemas.microsoft.com/office/drawing/2014/main" id="{70D47FF9-BE8A-4715-AA14-391F00468B95}"/>
                </a:ext>
              </a:extLst>
            </p:cNvPr>
            <p:cNvGrpSpPr/>
            <p:nvPr/>
          </p:nvGrpSpPr>
          <p:grpSpPr>
            <a:xfrm>
              <a:off x="6080829" y="2034844"/>
              <a:ext cx="299102" cy="230832"/>
              <a:chOff x="3557858" y="2108261"/>
              <a:chExt cx="299102" cy="230832"/>
            </a:xfrm>
          </p:grpSpPr>
          <p:sp>
            <p:nvSpPr>
              <p:cNvPr id="496" name="TextBox 352">
                <a:extLst>
                  <a:ext uri="{FF2B5EF4-FFF2-40B4-BE49-F238E27FC236}">
                    <a16:creationId xmlns:a16="http://schemas.microsoft.com/office/drawing/2014/main" id="{78895FF5-AB07-49A4-862D-9717F91930D1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4</a:t>
                </a:r>
                <a:endParaRPr lang="en-GB" sz="900" dirty="0"/>
              </a:p>
            </p:txBody>
          </p:sp>
          <p:cxnSp>
            <p:nvCxnSpPr>
              <p:cNvPr id="497" name="Connecteur droit avec flèche 496">
                <a:extLst>
                  <a:ext uri="{FF2B5EF4-FFF2-40B4-BE49-F238E27FC236}">
                    <a16:creationId xmlns:a16="http://schemas.microsoft.com/office/drawing/2014/main" id="{E79DB126-19B2-4D7D-8FF2-DCDE0E033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ZoneTexte 486">
                  <a:extLst>
                    <a:ext uri="{FF2B5EF4-FFF2-40B4-BE49-F238E27FC236}">
                      <a16:creationId xmlns:a16="http://schemas.microsoft.com/office/drawing/2014/main" id="{705A9FE1-76D5-41D7-BE9A-3BFAF15C2757}"/>
                    </a:ext>
                  </a:extLst>
                </p:cNvPr>
                <p:cNvSpPr txBox="1"/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487" name="ZoneTexte 486">
                  <a:extLst>
                    <a:ext uri="{FF2B5EF4-FFF2-40B4-BE49-F238E27FC236}">
                      <a16:creationId xmlns:a16="http://schemas.microsoft.com/office/drawing/2014/main" id="{705A9FE1-76D5-41D7-BE9A-3BFAF15C2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blipFill>
                  <a:blip r:embed="rId7"/>
                  <a:stretch>
                    <a:fillRect l="-22727" r="-9091" b="-17391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8" name="Ellipse 487">
              <a:extLst>
                <a:ext uri="{FF2B5EF4-FFF2-40B4-BE49-F238E27FC236}">
                  <a16:creationId xmlns:a16="http://schemas.microsoft.com/office/drawing/2014/main" id="{2DC642CD-FA34-428F-8931-982354B53747}"/>
                </a:ext>
              </a:extLst>
            </p:cNvPr>
            <p:cNvSpPr/>
            <p:nvPr/>
          </p:nvSpPr>
          <p:spPr>
            <a:xfrm>
              <a:off x="3183660" y="1883521"/>
              <a:ext cx="135101" cy="1428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90" name="ZoneTexte 489">
              <a:extLst>
                <a:ext uri="{FF2B5EF4-FFF2-40B4-BE49-F238E27FC236}">
                  <a16:creationId xmlns:a16="http://schemas.microsoft.com/office/drawing/2014/main" id="{0919D6E7-B595-499E-9FED-35FB79E22496}"/>
                </a:ext>
              </a:extLst>
            </p:cNvPr>
            <p:cNvSpPr txBox="1"/>
            <p:nvPr/>
          </p:nvSpPr>
          <p:spPr>
            <a:xfrm>
              <a:off x="3101778" y="1835942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900" dirty="0"/>
                <a:t>- +</a:t>
              </a:r>
            </a:p>
          </p:txBody>
        </p:sp>
        <p:sp>
          <p:nvSpPr>
            <p:cNvPr id="491" name="Ellipse 490">
              <a:extLst>
                <a:ext uri="{FF2B5EF4-FFF2-40B4-BE49-F238E27FC236}">
                  <a16:creationId xmlns:a16="http://schemas.microsoft.com/office/drawing/2014/main" id="{383665DB-78A4-411E-8029-9816BE0937C0}"/>
                </a:ext>
              </a:extLst>
            </p:cNvPr>
            <p:cNvSpPr/>
            <p:nvPr/>
          </p:nvSpPr>
          <p:spPr>
            <a:xfrm>
              <a:off x="3977609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493" name="Connecteur droit avec flèche 492">
              <a:extLst>
                <a:ext uri="{FF2B5EF4-FFF2-40B4-BE49-F238E27FC236}">
                  <a16:creationId xmlns:a16="http://schemas.microsoft.com/office/drawing/2014/main" id="{079F52C5-9A94-44F1-B7BE-CAE6F19C0399}"/>
                </a:ext>
              </a:extLst>
            </p:cNvPr>
            <p:cNvCxnSpPr>
              <a:cxnSpLocks/>
              <a:stCxn id="404" idx="4"/>
              <a:endCxn id="404" idx="0"/>
            </p:cNvCxnSpPr>
            <p:nvPr/>
          </p:nvCxnSpPr>
          <p:spPr>
            <a:xfrm flipV="1">
              <a:off x="3994318" y="2054288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Connecteur droit avec flèche 493">
              <a:extLst>
                <a:ext uri="{FF2B5EF4-FFF2-40B4-BE49-F238E27FC236}">
                  <a16:creationId xmlns:a16="http://schemas.microsoft.com/office/drawing/2014/main" id="{09452A86-C0C8-43E6-B8CD-82D98B460F3F}"/>
                </a:ext>
              </a:extLst>
            </p:cNvPr>
            <p:cNvCxnSpPr>
              <a:cxnSpLocks/>
              <a:stCxn id="510" idx="4"/>
              <a:endCxn id="510" idx="0"/>
            </p:cNvCxnSpPr>
            <p:nvPr/>
          </p:nvCxnSpPr>
          <p:spPr>
            <a:xfrm>
              <a:off x="6518936" y="1746529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3" name="ZoneTexte 572">
            <a:extLst>
              <a:ext uri="{FF2B5EF4-FFF2-40B4-BE49-F238E27FC236}">
                <a16:creationId xmlns:a16="http://schemas.microsoft.com/office/drawing/2014/main" id="{7A7D87A5-5E02-44DA-BA52-E0F7E79E735B}"/>
              </a:ext>
            </a:extLst>
          </p:cNvPr>
          <p:cNvSpPr txBox="1"/>
          <p:nvPr/>
        </p:nvSpPr>
        <p:spPr>
          <a:xfrm>
            <a:off x="2332698" y="1157583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TCd3</a:t>
            </a:r>
          </a:p>
        </p:txBody>
      </p:sp>
      <p:grpSp>
        <p:nvGrpSpPr>
          <p:cNvPr id="575" name="Groupe 574">
            <a:extLst>
              <a:ext uri="{FF2B5EF4-FFF2-40B4-BE49-F238E27FC236}">
                <a16:creationId xmlns:a16="http://schemas.microsoft.com/office/drawing/2014/main" id="{6C516716-203A-46FF-A83D-B8D8EA8F35AC}"/>
              </a:ext>
            </a:extLst>
          </p:cNvPr>
          <p:cNvGrpSpPr/>
          <p:nvPr/>
        </p:nvGrpSpPr>
        <p:grpSpPr>
          <a:xfrm>
            <a:off x="2966184" y="201016"/>
            <a:ext cx="3668806" cy="654714"/>
            <a:chOff x="2967090" y="1630338"/>
            <a:chExt cx="3668806" cy="654714"/>
          </a:xfrm>
        </p:grpSpPr>
        <p:cxnSp>
          <p:nvCxnSpPr>
            <p:cNvPr id="576" name="Connecteur droit 575">
              <a:extLst>
                <a:ext uri="{FF2B5EF4-FFF2-40B4-BE49-F238E27FC236}">
                  <a16:creationId xmlns:a16="http://schemas.microsoft.com/office/drawing/2014/main" id="{3EFCEFA8-C4FC-4F1D-8232-3D6CB825A1CB}"/>
                </a:ext>
              </a:extLst>
            </p:cNvPr>
            <p:cNvCxnSpPr>
              <a:cxnSpLocks/>
            </p:cNvCxnSpPr>
            <p:nvPr/>
          </p:nvCxnSpPr>
          <p:spPr>
            <a:xfrm>
              <a:off x="3856960" y="1960440"/>
              <a:ext cx="2653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Connecteur droit 576">
              <a:extLst>
                <a:ext uri="{FF2B5EF4-FFF2-40B4-BE49-F238E27FC236}">
                  <a16:creationId xmlns:a16="http://schemas.microsoft.com/office/drawing/2014/main" id="{A3992CEB-0007-48ED-87A3-895E0C23F507}"/>
                </a:ext>
              </a:extLst>
            </p:cNvPr>
            <p:cNvCxnSpPr>
              <a:cxnSpLocks/>
            </p:cNvCxnSpPr>
            <p:nvPr/>
          </p:nvCxnSpPr>
          <p:spPr>
            <a:xfrm>
              <a:off x="3015744" y="1954950"/>
              <a:ext cx="475954" cy="549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76B62379-D45D-4A43-B036-9D46DAA57DEC}"/>
                </a:ext>
              </a:extLst>
            </p:cNvPr>
            <p:cNvSpPr/>
            <p:nvPr/>
          </p:nvSpPr>
          <p:spPr>
            <a:xfrm>
              <a:off x="3491698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5824EA5B-E0C3-4EF4-ACF8-8C4D9013360A}"/>
                </a:ext>
              </a:extLst>
            </p:cNvPr>
            <p:cNvSpPr/>
            <p:nvPr/>
          </p:nvSpPr>
          <p:spPr>
            <a:xfrm>
              <a:off x="412697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DCDE3AD3-D790-4A76-AF04-EE9B4FC76866}"/>
                </a:ext>
              </a:extLst>
            </p:cNvPr>
            <p:cNvSpPr/>
            <p:nvPr/>
          </p:nvSpPr>
          <p:spPr>
            <a:xfrm>
              <a:off x="476225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581" name="Connecteur droit 580">
              <a:extLst>
                <a:ext uri="{FF2B5EF4-FFF2-40B4-BE49-F238E27FC236}">
                  <a16:creationId xmlns:a16="http://schemas.microsoft.com/office/drawing/2014/main" id="{B44714AF-FF2C-4F26-8CD8-E3AC1736EFEB}"/>
                </a:ext>
              </a:extLst>
            </p:cNvPr>
            <p:cNvCxnSpPr>
              <a:cxnSpLocks/>
              <a:stCxn id="579" idx="3"/>
              <a:endCxn id="580" idx="1"/>
            </p:cNvCxnSpPr>
            <p:nvPr/>
          </p:nvCxnSpPr>
          <p:spPr>
            <a:xfrm>
              <a:off x="4496944" y="1960440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2" name="Groupe 581">
              <a:extLst>
                <a:ext uri="{FF2B5EF4-FFF2-40B4-BE49-F238E27FC236}">
                  <a16:creationId xmlns:a16="http://schemas.microsoft.com/office/drawing/2014/main" id="{FF4C1B13-8C64-42EB-B0DD-94C86757ADF6}"/>
                </a:ext>
              </a:extLst>
            </p:cNvPr>
            <p:cNvGrpSpPr/>
            <p:nvPr/>
          </p:nvGrpSpPr>
          <p:grpSpPr>
            <a:xfrm>
              <a:off x="2967090" y="1884961"/>
              <a:ext cx="48912" cy="139978"/>
              <a:chOff x="1538662" y="1143263"/>
              <a:chExt cx="73531" cy="223624"/>
            </a:xfrm>
            <a:noFill/>
          </p:grpSpPr>
          <p:cxnSp>
            <p:nvCxnSpPr>
              <p:cNvPr id="748" name="Connecteur droit 747">
                <a:extLst>
                  <a:ext uri="{FF2B5EF4-FFF2-40B4-BE49-F238E27FC236}">
                    <a16:creationId xmlns:a16="http://schemas.microsoft.com/office/drawing/2014/main" id="{8962FE57-AC63-4F92-A5DD-2906CA663E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Connecteur droit 752">
                <a:extLst>
                  <a:ext uri="{FF2B5EF4-FFF2-40B4-BE49-F238E27FC236}">
                    <a16:creationId xmlns:a16="http://schemas.microsoft.com/office/drawing/2014/main" id="{AAA67516-EE9E-4DE9-87BB-CA557A914F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4" name="Connecteur droit 753">
                <a:extLst>
                  <a:ext uri="{FF2B5EF4-FFF2-40B4-BE49-F238E27FC236}">
                    <a16:creationId xmlns:a16="http://schemas.microsoft.com/office/drawing/2014/main" id="{3D2917FF-1F8F-4059-B2CC-17758EBAB5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Connecteur droit 755">
                <a:extLst>
                  <a:ext uri="{FF2B5EF4-FFF2-40B4-BE49-F238E27FC236}">
                    <a16:creationId xmlns:a16="http://schemas.microsoft.com/office/drawing/2014/main" id="{066AE17C-A5E6-499E-B53B-B5CCDF7B84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3" name="Connecteur droit 582">
              <a:extLst>
                <a:ext uri="{FF2B5EF4-FFF2-40B4-BE49-F238E27FC236}">
                  <a16:creationId xmlns:a16="http://schemas.microsoft.com/office/drawing/2014/main" id="{2FDCF6D4-9D65-4E14-BF2D-282334F400EF}"/>
                </a:ext>
              </a:extLst>
            </p:cNvPr>
            <p:cNvCxnSpPr>
              <a:cxnSpLocks/>
            </p:cNvCxnSpPr>
            <p:nvPr/>
          </p:nvCxnSpPr>
          <p:spPr>
            <a:xfrm>
              <a:off x="3994317" y="1960440"/>
              <a:ext cx="1" cy="279455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4" name="Ellipse 583">
              <a:extLst>
                <a:ext uri="{FF2B5EF4-FFF2-40B4-BE49-F238E27FC236}">
                  <a16:creationId xmlns:a16="http://schemas.microsoft.com/office/drawing/2014/main" id="{E315AEA9-98E7-4E20-BC27-E07D7A5CBE4A}"/>
                </a:ext>
              </a:extLst>
            </p:cNvPr>
            <p:cNvSpPr/>
            <p:nvPr/>
          </p:nvSpPr>
          <p:spPr>
            <a:xfrm>
              <a:off x="3927991" y="2054288"/>
              <a:ext cx="132654" cy="11457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585" name="Groupe 584">
              <a:extLst>
                <a:ext uri="{FF2B5EF4-FFF2-40B4-BE49-F238E27FC236}">
                  <a16:creationId xmlns:a16="http://schemas.microsoft.com/office/drawing/2014/main" id="{326338CB-E1A8-42D9-B160-190313C4F1E2}"/>
                </a:ext>
              </a:extLst>
            </p:cNvPr>
            <p:cNvGrpSpPr/>
            <p:nvPr/>
          </p:nvGrpSpPr>
          <p:grpSpPr>
            <a:xfrm rot="16200000">
              <a:off x="3971974" y="2188335"/>
              <a:ext cx="44687" cy="148747"/>
              <a:chOff x="1538662" y="1143263"/>
              <a:chExt cx="73531" cy="223624"/>
            </a:xfrm>
            <a:noFill/>
          </p:grpSpPr>
          <p:cxnSp>
            <p:nvCxnSpPr>
              <p:cNvPr id="714" name="Connecteur droit 713">
                <a:extLst>
                  <a:ext uri="{FF2B5EF4-FFF2-40B4-BE49-F238E27FC236}">
                    <a16:creationId xmlns:a16="http://schemas.microsoft.com/office/drawing/2014/main" id="{E0E6AA4A-97C2-4314-B92C-A57FDA5CD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Connecteur droit 744">
                <a:extLst>
                  <a:ext uri="{FF2B5EF4-FFF2-40B4-BE49-F238E27FC236}">
                    <a16:creationId xmlns:a16="http://schemas.microsoft.com/office/drawing/2014/main" id="{0B47133F-0188-4C96-8873-FECD2A964C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6" name="Connecteur droit 745">
                <a:extLst>
                  <a:ext uri="{FF2B5EF4-FFF2-40B4-BE49-F238E27FC236}">
                    <a16:creationId xmlns:a16="http://schemas.microsoft.com/office/drawing/2014/main" id="{5568F9B4-15E1-4915-8D7E-5D9F356275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Connecteur droit 746">
                <a:extLst>
                  <a:ext uri="{FF2B5EF4-FFF2-40B4-BE49-F238E27FC236}">
                    <a16:creationId xmlns:a16="http://schemas.microsoft.com/office/drawing/2014/main" id="{4AD3CB04-BF48-402D-9852-17B5FE8269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6" name="Groupe 585">
              <a:extLst>
                <a:ext uri="{FF2B5EF4-FFF2-40B4-BE49-F238E27FC236}">
                  <a16:creationId xmlns:a16="http://schemas.microsoft.com/office/drawing/2014/main" id="{8F2BF5F5-AFE7-402E-A674-E5BC9A39D237}"/>
                </a:ext>
              </a:extLst>
            </p:cNvPr>
            <p:cNvGrpSpPr/>
            <p:nvPr/>
          </p:nvGrpSpPr>
          <p:grpSpPr>
            <a:xfrm>
              <a:off x="4564560" y="1962060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690" name="Connecteur droit 689">
                <a:extLst>
                  <a:ext uri="{FF2B5EF4-FFF2-40B4-BE49-F238E27FC236}">
                    <a16:creationId xmlns:a16="http://schemas.microsoft.com/office/drawing/2014/main" id="{538FF1F1-FA78-4E31-AAB1-D3AA69D6DDA8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Connecteur droit 690">
                <a:extLst>
                  <a:ext uri="{FF2B5EF4-FFF2-40B4-BE49-F238E27FC236}">
                    <a16:creationId xmlns:a16="http://schemas.microsoft.com/office/drawing/2014/main" id="{2D13CE4D-E06E-4B5A-9EA1-2ACD1F6C3347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Connecteur droit 691">
                <a:extLst>
                  <a:ext uri="{FF2B5EF4-FFF2-40B4-BE49-F238E27FC236}">
                    <a16:creationId xmlns:a16="http://schemas.microsoft.com/office/drawing/2014/main" id="{020FD364-F483-4181-9D9D-53710B6B5CF1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Connecteur droit 692">
                <a:extLst>
                  <a:ext uri="{FF2B5EF4-FFF2-40B4-BE49-F238E27FC236}">
                    <a16:creationId xmlns:a16="http://schemas.microsoft.com/office/drawing/2014/main" id="{9BBFDBB5-FC85-4FA0-AF00-E6E310AE9BB3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4" name="Groupe 693">
                <a:extLst>
                  <a:ext uri="{FF2B5EF4-FFF2-40B4-BE49-F238E27FC236}">
                    <a16:creationId xmlns:a16="http://schemas.microsoft.com/office/drawing/2014/main" id="{FE01D627-B4BA-4449-A35B-A28BDC53A28B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695" name="Connecteur droit 694">
                  <a:extLst>
                    <a:ext uri="{FF2B5EF4-FFF2-40B4-BE49-F238E27FC236}">
                      <a16:creationId xmlns:a16="http://schemas.microsoft.com/office/drawing/2014/main" id="{0DB30CD3-DB79-4FF4-B666-79554CDCD0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3" name="Connecteur droit 702">
                  <a:extLst>
                    <a:ext uri="{FF2B5EF4-FFF2-40B4-BE49-F238E27FC236}">
                      <a16:creationId xmlns:a16="http://schemas.microsoft.com/office/drawing/2014/main" id="{8BC9A1FC-8643-4253-961A-83E3A6455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Connecteur droit 703">
                  <a:extLst>
                    <a:ext uri="{FF2B5EF4-FFF2-40B4-BE49-F238E27FC236}">
                      <a16:creationId xmlns:a16="http://schemas.microsoft.com/office/drawing/2014/main" id="{2B5285C9-B061-4A05-A40B-16C7FA7195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Connecteur droit 704">
                  <a:extLst>
                    <a:ext uri="{FF2B5EF4-FFF2-40B4-BE49-F238E27FC236}">
                      <a16:creationId xmlns:a16="http://schemas.microsoft.com/office/drawing/2014/main" id="{B2BF5113-115C-473B-AC27-FE7D61DBA6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87" name="Connecteur droit 586">
              <a:extLst>
                <a:ext uri="{FF2B5EF4-FFF2-40B4-BE49-F238E27FC236}">
                  <a16:creationId xmlns:a16="http://schemas.microsoft.com/office/drawing/2014/main" id="{68E75F7C-CFD5-490D-B02D-791772D9BBD1}"/>
                </a:ext>
              </a:extLst>
            </p:cNvPr>
            <p:cNvCxnSpPr>
              <a:cxnSpLocks/>
              <a:stCxn id="580" idx="3"/>
            </p:cNvCxnSpPr>
            <p:nvPr/>
          </p:nvCxnSpPr>
          <p:spPr>
            <a:xfrm flipV="1">
              <a:off x="5132224" y="1957835"/>
              <a:ext cx="262910" cy="2606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id="{5488D881-6EB0-4C02-AC17-1DC738667227}"/>
                </a:ext>
              </a:extLst>
            </p:cNvPr>
            <p:cNvSpPr/>
            <p:nvPr/>
          </p:nvSpPr>
          <p:spPr>
            <a:xfrm>
              <a:off x="539513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1AF25AA5-8158-45EF-B93D-4798B5513BA3}"/>
                </a:ext>
              </a:extLst>
            </p:cNvPr>
            <p:cNvSpPr/>
            <p:nvPr/>
          </p:nvSpPr>
          <p:spPr>
            <a:xfrm>
              <a:off x="603041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 dirty="0"/>
            </a:p>
          </p:txBody>
        </p:sp>
        <p:cxnSp>
          <p:nvCxnSpPr>
            <p:cNvPr id="590" name="Connecteur droit 589">
              <a:extLst>
                <a:ext uri="{FF2B5EF4-FFF2-40B4-BE49-F238E27FC236}">
                  <a16:creationId xmlns:a16="http://schemas.microsoft.com/office/drawing/2014/main" id="{7C28FE57-2DEF-4FE1-A7A7-42FD23C516C8}"/>
                </a:ext>
              </a:extLst>
            </p:cNvPr>
            <p:cNvCxnSpPr>
              <a:cxnSpLocks/>
            </p:cNvCxnSpPr>
            <p:nvPr/>
          </p:nvCxnSpPr>
          <p:spPr>
            <a:xfrm>
              <a:off x="5765098" y="1955229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1" name="Groupe 590">
              <a:extLst>
                <a:ext uri="{FF2B5EF4-FFF2-40B4-BE49-F238E27FC236}">
                  <a16:creationId xmlns:a16="http://schemas.microsoft.com/office/drawing/2014/main" id="{ECA401EB-0E3D-4E61-B65B-9D8DA78FB55B}"/>
                </a:ext>
              </a:extLst>
            </p:cNvPr>
            <p:cNvGrpSpPr/>
            <p:nvPr/>
          </p:nvGrpSpPr>
          <p:grpSpPr>
            <a:xfrm>
              <a:off x="5817458" y="1955229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663" name="Connecteur droit 662">
                <a:extLst>
                  <a:ext uri="{FF2B5EF4-FFF2-40B4-BE49-F238E27FC236}">
                    <a16:creationId xmlns:a16="http://schemas.microsoft.com/office/drawing/2014/main" id="{9B68A84C-B5B2-4ABF-BFFB-995A31D6D740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Connecteur droit 663">
                <a:extLst>
                  <a:ext uri="{FF2B5EF4-FFF2-40B4-BE49-F238E27FC236}">
                    <a16:creationId xmlns:a16="http://schemas.microsoft.com/office/drawing/2014/main" id="{50C9DF26-AD2B-44FF-9B64-D4C64ABA6E58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Connecteur droit 664">
                <a:extLst>
                  <a:ext uri="{FF2B5EF4-FFF2-40B4-BE49-F238E27FC236}">
                    <a16:creationId xmlns:a16="http://schemas.microsoft.com/office/drawing/2014/main" id="{AD4CC059-EE8E-4505-9E6C-A6A7EDE899F7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Connecteur droit 665">
                <a:extLst>
                  <a:ext uri="{FF2B5EF4-FFF2-40B4-BE49-F238E27FC236}">
                    <a16:creationId xmlns:a16="http://schemas.microsoft.com/office/drawing/2014/main" id="{525BAD2A-B996-420E-A434-C3E77C9BA41A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7" name="Groupe 666">
                <a:extLst>
                  <a:ext uri="{FF2B5EF4-FFF2-40B4-BE49-F238E27FC236}">
                    <a16:creationId xmlns:a16="http://schemas.microsoft.com/office/drawing/2014/main" id="{8D8CFC62-8B7E-4237-89EC-6D58A4A5BF93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668" name="Connecteur droit 667">
                  <a:extLst>
                    <a:ext uri="{FF2B5EF4-FFF2-40B4-BE49-F238E27FC236}">
                      <a16:creationId xmlns:a16="http://schemas.microsoft.com/office/drawing/2014/main" id="{E26E2848-442D-4FC5-B779-C21C306F91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9" name="Connecteur droit 668">
                  <a:extLst>
                    <a:ext uri="{FF2B5EF4-FFF2-40B4-BE49-F238E27FC236}">
                      <a16:creationId xmlns:a16="http://schemas.microsoft.com/office/drawing/2014/main" id="{A4018FFB-9518-45F0-B5CE-7C2CB130BD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0" name="Connecteur droit 669">
                  <a:extLst>
                    <a:ext uri="{FF2B5EF4-FFF2-40B4-BE49-F238E27FC236}">
                      <a16:creationId xmlns:a16="http://schemas.microsoft.com/office/drawing/2014/main" id="{5566CDBD-A565-4591-9D81-2DA6B2D855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1" name="Connecteur droit 670">
                  <a:extLst>
                    <a:ext uri="{FF2B5EF4-FFF2-40B4-BE49-F238E27FC236}">
                      <a16:creationId xmlns:a16="http://schemas.microsoft.com/office/drawing/2014/main" id="{E0E80E5E-7FB1-447A-8F1A-9493424FD9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92" name="Connecteur droit 591">
              <a:extLst>
                <a:ext uri="{FF2B5EF4-FFF2-40B4-BE49-F238E27FC236}">
                  <a16:creationId xmlns:a16="http://schemas.microsoft.com/office/drawing/2014/main" id="{489E2DD1-CD39-4FE7-9D82-8349FC2E664D}"/>
                </a:ext>
              </a:extLst>
            </p:cNvPr>
            <p:cNvCxnSpPr>
              <a:cxnSpLocks/>
              <a:endCxn id="596" idx="6"/>
            </p:cNvCxnSpPr>
            <p:nvPr/>
          </p:nvCxnSpPr>
          <p:spPr>
            <a:xfrm flipV="1">
              <a:off x="6398493" y="1954950"/>
              <a:ext cx="136260" cy="2943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3" name="Ellipse 592">
              <a:extLst>
                <a:ext uri="{FF2B5EF4-FFF2-40B4-BE49-F238E27FC236}">
                  <a16:creationId xmlns:a16="http://schemas.microsoft.com/office/drawing/2014/main" id="{82E60B15-43FB-420A-80C0-38A3AD82B624}"/>
                </a:ext>
              </a:extLst>
            </p:cNvPr>
            <p:cNvSpPr/>
            <p:nvPr/>
          </p:nvSpPr>
          <p:spPr>
            <a:xfrm>
              <a:off x="4620316" y="1947815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94" name="Ellipse 593">
              <a:extLst>
                <a:ext uri="{FF2B5EF4-FFF2-40B4-BE49-F238E27FC236}">
                  <a16:creationId xmlns:a16="http://schemas.microsoft.com/office/drawing/2014/main" id="{5378CFBD-F3E4-42A5-A862-BFB4B08BB037}"/>
                </a:ext>
              </a:extLst>
            </p:cNvPr>
            <p:cNvSpPr/>
            <p:nvPr/>
          </p:nvSpPr>
          <p:spPr>
            <a:xfrm>
              <a:off x="5248472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95" name="Ellipse 594">
              <a:extLst>
                <a:ext uri="{FF2B5EF4-FFF2-40B4-BE49-F238E27FC236}">
                  <a16:creationId xmlns:a16="http://schemas.microsoft.com/office/drawing/2014/main" id="{AE059CAF-02FC-4D67-BD0C-D26568B882D3}"/>
                </a:ext>
              </a:extLst>
            </p:cNvPr>
            <p:cNvSpPr/>
            <p:nvPr/>
          </p:nvSpPr>
          <p:spPr>
            <a:xfrm>
              <a:off x="5873214" y="1941838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96" name="Ellipse 595">
              <a:extLst>
                <a:ext uri="{FF2B5EF4-FFF2-40B4-BE49-F238E27FC236}">
                  <a16:creationId xmlns:a16="http://schemas.microsoft.com/office/drawing/2014/main" id="{0F787B80-3A42-4CB0-B260-32981097FCC0}"/>
                </a:ext>
              </a:extLst>
            </p:cNvPr>
            <p:cNvSpPr/>
            <p:nvPr/>
          </p:nvSpPr>
          <p:spPr>
            <a:xfrm>
              <a:off x="6504341" y="1940641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597" name="Groupe 596">
              <a:extLst>
                <a:ext uri="{FF2B5EF4-FFF2-40B4-BE49-F238E27FC236}">
                  <a16:creationId xmlns:a16="http://schemas.microsoft.com/office/drawing/2014/main" id="{04C2EE1D-6261-450C-95A3-08F8878D0D81}"/>
                </a:ext>
              </a:extLst>
            </p:cNvPr>
            <p:cNvGrpSpPr/>
            <p:nvPr/>
          </p:nvGrpSpPr>
          <p:grpSpPr>
            <a:xfrm>
              <a:off x="6444563" y="1630338"/>
              <a:ext cx="148747" cy="324612"/>
              <a:chOff x="7249709" y="320635"/>
              <a:chExt cx="223617" cy="518588"/>
            </a:xfrm>
            <a:noFill/>
          </p:grpSpPr>
          <p:cxnSp>
            <p:nvCxnSpPr>
              <p:cNvPr id="644" name="Connecteur droit 643">
                <a:extLst>
                  <a:ext uri="{FF2B5EF4-FFF2-40B4-BE49-F238E27FC236}">
                    <a16:creationId xmlns:a16="http://schemas.microsoft.com/office/drawing/2014/main" id="{1E667DB2-F5A8-4794-B64A-5B8FCF6CFFA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5" name="Ellipse 644">
                <a:extLst>
                  <a:ext uri="{FF2B5EF4-FFF2-40B4-BE49-F238E27FC236}">
                    <a16:creationId xmlns:a16="http://schemas.microsoft.com/office/drawing/2014/main" id="{1F7E25E2-49E4-4EB4-8706-40CBE8C21846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sz="900" dirty="0"/>
              </a:p>
            </p:txBody>
          </p:sp>
          <p:grpSp>
            <p:nvGrpSpPr>
              <p:cNvPr id="646" name="Groupe 645">
                <a:extLst>
                  <a:ext uri="{FF2B5EF4-FFF2-40B4-BE49-F238E27FC236}">
                    <a16:creationId xmlns:a16="http://schemas.microsoft.com/office/drawing/2014/main" id="{0B508F18-5044-4BF5-8F51-8607AF8B7FC5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  <a:grpFill/>
            </p:grpSpPr>
            <p:cxnSp>
              <p:nvCxnSpPr>
                <p:cNvPr id="647" name="Connecteur droit 646">
                  <a:extLst>
                    <a:ext uri="{FF2B5EF4-FFF2-40B4-BE49-F238E27FC236}">
                      <a16:creationId xmlns:a16="http://schemas.microsoft.com/office/drawing/2014/main" id="{F0BF3E9B-5D09-4A8E-BB89-AF87E75F6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0" name="Connecteur droit 649">
                  <a:extLst>
                    <a:ext uri="{FF2B5EF4-FFF2-40B4-BE49-F238E27FC236}">
                      <a16:creationId xmlns:a16="http://schemas.microsoft.com/office/drawing/2014/main" id="{8FF8CCAA-F111-4BF6-8968-24B9220F35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Connecteur droit 651">
                  <a:extLst>
                    <a:ext uri="{FF2B5EF4-FFF2-40B4-BE49-F238E27FC236}">
                      <a16:creationId xmlns:a16="http://schemas.microsoft.com/office/drawing/2014/main" id="{3F8BAFAD-2872-4FCD-AFF9-B68289782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Connecteur droit 652">
                  <a:extLst>
                    <a:ext uri="{FF2B5EF4-FFF2-40B4-BE49-F238E27FC236}">
                      <a16:creationId xmlns:a16="http://schemas.microsoft.com/office/drawing/2014/main" id="{968B2742-6917-446D-8007-3CAFBB1BB6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98" name="TextBox 348">
              <a:extLst>
                <a:ext uri="{FF2B5EF4-FFF2-40B4-BE49-F238E27FC236}">
                  <a16:creationId xmlns:a16="http://schemas.microsoft.com/office/drawing/2014/main" id="{29FD2BD6-C513-4608-A411-899C61370E75}"/>
                </a:ext>
              </a:extLst>
            </p:cNvPr>
            <p:cNvSpPr txBox="1"/>
            <p:nvPr/>
          </p:nvSpPr>
          <p:spPr>
            <a:xfrm>
              <a:off x="6399334" y="1935854"/>
              <a:ext cx="2365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4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599" name="TextBox 349">
              <a:extLst>
                <a:ext uri="{FF2B5EF4-FFF2-40B4-BE49-F238E27FC236}">
                  <a16:creationId xmlns:a16="http://schemas.microsoft.com/office/drawing/2014/main" id="{799D3550-CEB2-44B4-AAA3-8FDC4FA38A07}"/>
                </a:ext>
              </a:extLst>
            </p:cNvPr>
            <p:cNvSpPr txBox="1"/>
            <p:nvPr/>
          </p:nvSpPr>
          <p:spPr>
            <a:xfrm>
              <a:off x="4510632" y="1780261"/>
              <a:ext cx="26969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1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600" name="TextBox 350">
              <a:extLst>
                <a:ext uri="{FF2B5EF4-FFF2-40B4-BE49-F238E27FC236}">
                  <a16:creationId xmlns:a16="http://schemas.microsoft.com/office/drawing/2014/main" id="{80E8138A-BB23-4E83-B794-8FCA4CABC105}"/>
                </a:ext>
              </a:extLst>
            </p:cNvPr>
            <p:cNvSpPr txBox="1"/>
            <p:nvPr/>
          </p:nvSpPr>
          <p:spPr>
            <a:xfrm>
              <a:off x="5775764" y="1760381"/>
              <a:ext cx="25390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3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601" name="TextBox 351">
              <a:extLst>
                <a:ext uri="{FF2B5EF4-FFF2-40B4-BE49-F238E27FC236}">
                  <a16:creationId xmlns:a16="http://schemas.microsoft.com/office/drawing/2014/main" id="{97D0D658-46D4-4502-9D5C-16005B9FD241}"/>
                </a:ext>
              </a:extLst>
            </p:cNvPr>
            <p:cNvSpPr txBox="1"/>
            <p:nvPr/>
          </p:nvSpPr>
          <p:spPr>
            <a:xfrm>
              <a:off x="5156885" y="1770758"/>
              <a:ext cx="212609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2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602" name="TextBox 352">
              <a:extLst>
                <a:ext uri="{FF2B5EF4-FFF2-40B4-BE49-F238E27FC236}">
                  <a16:creationId xmlns:a16="http://schemas.microsoft.com/office/drawing/2014/main" id="{804EC2F3-7A14-4795-8F58-68C92FDD7590}"/>
                </a:ext>
              </a:extLst>
            </p:cNvPr>
            <p:cNvSpPr txBox="1"/>
            <p:nvPr/>
          </p:nvSpPr>
          <p:spPr>
            <a:xfrm>
              <a:off x="3872678" y="1768105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0</a:t>
              </a:r>
              <a:endParaRPr lang="en-GB" sz="900" dirty="0"/>
            </a:p>
          </p:txBody>
        </p:sp>
        <p:grpSp>
          <p:nvGrpSpPr>
            <p:cNvPr id="603" name="Groupe 602">
              <a:extLst>
                <a:ext uri="{FF2B5EF4-FFF2-40B4-BE49-F238E27FC236}">
                  <a16:creationId xmlns:a16="http://schemas.microsoft.com/office/drawing/2014/main" id="{EF9A28AF-212F-4B48-A226-0CDF07BD8387}"/>
                </a:ext>
              </a:extLst>
            </p:cNvPr>
            <p:cNvGrpSpPr/>
            <p:nvPr/>
          </p:nvGrpSpPr>
          <p:grpSpPr>
            <a:xfrm>
              <a:off x="3541231" y="2031828"/>
              <a:ext cx="299102" cy="230832"/>
              <a:chOff x="3557858" y="2108261"/>
              <a:chExt cx="299102" cy="230832"/>
            </a:xfrm>
          </p:grpSpPr>
          <p:sp>
            <p:nvSpPr>
              <p:cNvPr id="631" name="TextBox 352">
                <a:extLst>
                  <a:ext uri="{FF2B5EF4-FFF2-40B4-BE49-F238E27FC236}">
                    <a16:creationId xmlns:a16="http://schemas.microsoft.com/office/drawing/2014/main" id="{568D5354-083B-46C0-A0FC-5B206EFEBE66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0</a:t>
                </a:r>
                <a:endParaRPr lang="en-GB" sz="900" dirty="0"/>
              </a:p>
            </p:txBody>
          </p:sp>
          <p:cxnSp>
            <p:nvCxnSpPr>
              <p:cNvPr id="643" name="Connecteur droit avec flèche 642">
                <a:extLst>
                  <a:ext uri="{FF2B5EF4-FFF2-40B4-BE49-F238E27FC236}">
                    <a16:creationId xmlns:a16="http://schemas.microsoft.com/office/drawing/2014/main" id="{A36A3F6C-9A1F-4E8E-B04A-616A649EC4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6" name="Groupe 605">
              <a:extLst>
                <a:ext uri="{FF2B5EF4-FFF2-40B4-BE49-F238E27FC236}">
                  <a16:creationId xmlns:a16="http://schemas.microsoft.com/office/drawing/2014/main" id="{7304BCBE-C2BE-44E4-9710-9B0AED8D8572}"/>
                </a:ext>
              </a:extLst>
            </p:cNvPr>
            <p:cNvGrpSpPr/>
            <p:nvPr/>
          </p:nvGrpSpPr>
          <p:grpSpPr>
            <a:xfrm>
              <a:off x="4175270" y="2038378"/>
              <a:ext cx="299102" cy="230832"/>
              <a:chOff x="3557858" y="2108261"/>
              <a:chExt cx="299102" cy="230832"/>
            </a:xfrm>
          </p:grpSpPr>
          <p:sp>
            <p:nvSpPr>
              <p:cNvPr id="629" name="TextBox 352">
                <a:extLst>
                  <a:ext uri="{FF2B5EF4-FFF2-40B4-BE49-F238E27FC236}">
                    <a16:creationId xmlns:a16="http://schemas.microsoft.com/office/drawing/2014/main" id="{2385A2A3-3B65-43AF-B5AC-9E6B0A3C7A6D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1</a:t>
                </a:r>
                <a:endParaRPr lang="en-GB" sz="900" dirty="0"/>
              </a:p>
            </p:txBody>
          </p:sp>
          <p:cxnSp>
            <p:nvCxnSpPr>
              <p:cNvPr id="630" name="Connecteur droit avec flèche 629">
                <a:extLst>
                  <a:ext uri="{FF2B5EF4-FFF2-40B4-BE49-F238E27FC236}">
                    <a16:creationId xmlns:a16="http://schemas.microsoft.com/office/drawing/2014/main" id="{89B663AD-1BB0-4963-83E4-36CDCD348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7" name="Groupe 606">
              <a:extLst>
                <a:ext uri="{FF2B5EF4-FFF2-40B4-BE49-F238E27FC236}">
                  <a16:creationId xmlns:a16="http://schemas.microsoft.com/office/drawing/2014/main" id="{D63E03C3-7BFC-4F1F-BDAA-E52F0D369738}"/>
                </a:ext>
              </a:extLst>
            </p:cNvPr>
            <p:cNvGrpSpPr/>
            <p:nvPr/>
          </p:nvGrpSpPr>
          <p:grpSpPr>
            <a:xfrm>
              <a:off x="4795396" y="2031828"/>
              <a:ext cx="299102" cy="230832"/>
              <a:chOff x="3557858" y="2108261"/>
              <a:chExt cx="299102" cy="230832"/>
            </a:xfrm>
          </p:grpSpPr>
          <p:sp>
            <p:nvSpPr>
              <p:cNvPr id="627" name="TextBox 352">
                <a:extLst>
                  <a:ext uri="{FF2B5EF4-FFF2-40B4-BE49-F238E27FC236}">
                    <a16:creationId xmlns:a16="http://schemas.microsoft.com/office/drawing/2014/main" id="{D851B34C-5828-4AEF-840A-EC332B2A655F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2</a:t>
                </a:r>
                <a:endParaRPr lang="en-GB" sz="900" dirty="0"/>
              </a:p>
            </p:txBody>
          </p:sp>
          <p:cxnSp>
            <p:nvCxnSpPr>
              <p:cNvPr id="628" name="Connecteur droit avec flèche 627">
                <a:extLst>
                  <a:ext uri="{FF2B5EF4-FFF2-40B4-BE49-F238E27FC236}">
                    <a16:creationId xmlns:a16="http://schemas.microsoft.com/office/drawing/2014/main" id="{0A73FCA4-8834-4FC5-80F5-44F9BBD0A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8" name="Groupe 607">
              <a:extLst>
                <a:ext uri="{FF2B5EF4-FFF2-40B4-BE49-F238E27FC236}">
                  <a16:creationId xmlns:a16="http://schemas.microsoft.com/office/drawing/2014/main" id="{B22A4068-EE02-409D-8BD0-1C1246706F60}"/>
                </a:ext>
              </a:extLst>
            </p:cNvPr>
            <p:cNvGrpSpPr/>
            <p:nvPr/>
          </p:nvGrpSpPr>
          <p:grpSpPr>
            <a:xfrm>
              <a:off x="5426299" y="2034844"/>
              <a:ext cx="299102" cy="230832"/>
              <a:chOff x="3557858" y="2108261"/>
              <a:chExt cx="299102" cy="230832"/>
            </a:xfrm>
          </p:grpSpPr>
          <p:sp>
            <p:nvSpPr>
              <p:cNvPr id="625" name="TextBox 352">
                <a:extLst>
                  <a:ext uri="{FF2B5EF4-FFF2-40B4-BE49-F238E27FC236}">
                    <a16:creationId xmlns:a16="http://schemas.microsoft.com/office/drawing/2014/main" id="{94B6912D-75BD-4F6F-95A2-C99C0EDFBA45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3</a:t>
                </a:r>
                <a:endParaRPr lang="en-GB" sz="900" dirty="0"/>
              </a:p>
            </p:txBody>
          </p:sp>
          <p:cxnSp>
            <p:nvCxnSpPr>
              <p:cNvPr id="626" name="Connecteur droit avec flèche 625">
                <a:extLst>
                  <a:ext uri="{FF2B5EF4-FFF2-40B4-BE49-F238E27FC236}">
                    <a16:creationId xmlns:a16="http://schemas.microsoft.com/office/drawing/2014/main" id="{D0A5A593-F507-4899-8485-7DAEDBA9F7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e 608">
              <a:extLst>
                <a:ext uri="{FF2B5EF4-FFF2-40B4-BE49-F238E27FC236}">
                  <a16:creationId xmlns:a16="http://schemas.microsoft.com/office/drawing/2014/main" id="{38542D28-69FB-40E9-92E4-5FEBCC0B6F65}"/>
                </a:ext>
              </a:extLst>
            </p:cNvPr>
            <p:cNvGrpSpPr/>
            <p:nvPr/>
          </p:nvGrpSpPr>
          <p:grpSpPr>
            <a:xfrm>
              <a:off x="6080829" y="2034844"/>
              <a:ext cx="299102" cy="230832"/>
              <a:chOff x="3557858" y="2108261"/>
              <a:chExt cx="299102" cy="230832"/>
            </a:xfrm>
          </p:grpSpPr>
          <p:sp>
            <p:nvSpPr>
              <p:cNvPr id="623" name="TextBox 352">
                <a:extLst>
                  <a:ext uri="{FF2B5EF4-FFF2-40B4-BE49-F238E27FC236}">
                    <a16:creationId xmlns:a16="http://schemas.microsoft.com/office/drawing/2014/main" id="{59DC4C46-3E54-4962-A3D0-F78A96D7C74A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4</a:t>
                </a:r>
                <a:endParaRPr lang="en-GB" sz="900" dirty="0"/>
              </a:p>
            </p:txBody>
          </p:sp>
          <p:cxnSp>
            <p:nvCxnSpPr>
              <p:cNvPr id="624" name="Connecteur droit avec flèche 623">
                <a:extLst>
                  <a:ext uri="{FF2B5EF4-FFF2-40B4-BE49-F238E27FC236}">
                    <a16:creationId xmlns:a16="http://schemas.microsoft.com/office/drawing/2014/main" id="{C2B54BCB-53E8-43D4-9A50-A87E0203BE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ZoneTexte 610">
                  <a:extLst>
                    <a:ext uri="{FF2B5EF4-FFF2-40B4-BE49-F238E27FC236}">
                      <a16:creationId xmlns:a16="http://schemas.microsoft.com/office/drawing/2014/main" id="{BDD2C91C-0A3D-4B10-9588-816BD3BC387B}"/>
                    </a:ext>
                  </a:extLst>
                </p:cNvPr>
                <p:cNvSpPr txBox="1"/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611" name="ZoneTexte 610">
                  <a:extLst>
                    <a:ext uri="{FF2B5EF4-FFF2-40B4-BE49-F238E27FC236}">
                      <a16:creationId xmlns:a16="http://schemas.microsoft.com/office/drawing/2014/main" id="{BDD2C91C-0A3D-4B10-9588-816BD3BC38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blipFill>
                  <a:blip r:embed="rId7"/>
                  <a:stretch>
                    <a:fillRect l="-22727" r="-9091" b="-17391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2" name="Ellipse 611">
              <a:extLst>
                <a:ext uri="{FF2B5EF4-FFF2-40B4-BE49-F238E27FC236}">
                  <a16:creationId xmlns:a16="http://schemas.microsoft.com/office/drawing/2014/main" id="{C9D74A0A-C738-44E3-B836-DEF33B811ABB}"/>
                </a:ext>
              </a:extLst>
            </p:cNvPr>
            <p:cNvSpPr/>
            <p:nvPr/>
          </p:nvSpPr>
          <p:spPr>
            <a:xfrm>
              <a:off x="3183660" y="1883521"/>
              <a:ext cx="135101" cy="1428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14" name="ZoneTexte 613">
              <a:extLst>
                <a:ext uri="{FF2B5EF4-FFF2-40B4-BE49-F238E27FC236}">
                  <a16:creationId xmlns:a16="http://schemas.microsoft.com/office/drawing/2014/main" id="{3E973063-4D0E-41A6-9119-10D33DC8CA44}"/>
                </a:ext>
              </a:extLst>
            </p:cNvPr>
            <p:cNvSpPr txBox="1"/>
            <p:nvPr/>
          </p:nvSpPr>
          <p:spPr>
            <a:xfrm>
              <a:off x="3101778" y="1835942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900" dirty="0"/>
                <a:t>- +</a:t>
              </a:r>
            </a:p>
          </p:txBody>
        </p:sp>
        <p:sp>
          <p:nvSpPr>
            <p:cNvPr id="615" name="Ellipse 614">
              <a:extLst>
                <a:ext uri="{FF2B5EF4-FFF2-40B4-BE49-F238E27FC236}">
                  <a16:creationId xmlns:a16="http://schemas.microsoft.com/office/drawing/2014/main" id="{68B96254-F643-444C-BB52-2D4271893A99}"/>
                </a:ext>
              </a:extLst>
            </p:cNvPr>
            <p:cNvSpPr/>
            <p:nvPr/>
          </p:nvSpPr>
          <p:spPr>
            <a:xfrm>
              <a:off x="3977609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620" name="Connecteur droit avec flèche 619">
              <a:extLst>
                <a:ext uri="{FF2B5EF4-FFF2-40B4-BE49-F238E27FC236}">
                  <a16:creationId xmlns:a16="http://schemas.microsoft.com/office/drawing/2014/main" id="{E61BCFF4-69D6-43C4-BAC6-4CB1B6F900D1}"/>
                </a:ext>
              </a:extLst>
            </p:cNvPr>
            <p:cNvCxnSpPr>
              <a:cxnSpLocks/>
              <a:stCxn id="584" idx="4"/>
              <a:endCxn id="584" idx="0"/>
            </p:cNvCxnSpPr>
            <p:nvPr/>
          </p:nvCxnSpPr>
          <p:spPr>
            <a:xfrm flipV="1">
              <a:off x="3994318" y="2054288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Connecteur droit avec flèche 621">
              <a:extLst>
                <a:ext uri="{FF2B5EF4-FFF2-40B4-BE49-F238E27FC236}">
                  <a16:creationId xmlns:a16="http://schemas.microsoft.com/office/drawing/2014/main" id="{F4F420CF-8A7E-44FA-9026-1F85815D43FE}"/>
                </a:ext>
              </a:extLst>
            </p:cNvPr>
            <p:cNvCxnSpPr>
              <a:cxnSpLocks/>
              <a:stCxn id="645" idx="4"/>
              <a:endCxn id="645" idx="0"/>
            </p:cNvCxnSpPr>
            <p:nvPr/>
          </p:nvCxnSpPr>
          <p:spPr>
            <a:xfrm>
              <a:off x="6518936" y="1746529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2" name="ZoneTexte 841">
            <a:extLst>
              <a:ext uri="{FF2B5EF4-FFF2-40B4-BE49-F238E27FC236}">
                <a16:creationId xmlns:a16="http://schemas.microsoft.com/office/drawing/2014/main" id="{4AEEF9CB-2C02-4727-8009-D3A8F5780998}"/>
              </a:ext>
            </a:extLst>
          </p:cNvPr>
          <p:cNvSpPr txBox="1"/>
          <p:nvPr/>
        </p:nvSpPr>
        <p:spPr>
          <a:xfrm>
            <a:off x="2332698" y="349382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TCd2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3" name="ZoneTexte 842">
                <a:extLst>
                  <a:ext uri="{FF2B5EF4-FFF2-40B4-BE49-F238E27FC236}">
                    <a16:creationId xmlns:a16="http://schemas.microsoft.com/office/drawing/2014/main" id="{D46C7CB6-490D-4C1D-8B2F-728D8EDDAB85}"/>
                  </a:ext>
                </a:extLst>
              </p:cNvPr>
              <p:cNvSpPr txBox="1"/>
              <p:nvPr/>
            </p:nvSpPr>
            <p:spPr>
              <a:xfrm>
                <a:off x="6494925" y="1072516"/>
                <a:ext cx="3254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843" name="ZoneTexte 842">
                <a:extLst>
                  <a:ext uri="{FF2B5EF4-FFF2-40B4-BE49-F238E27FC236}">
                    <a16:creationId xmlns:a16="http://schemas.microsoft.com/office/drawing/2014/main" id="{D46C7CB6-490D-4C1D-8B2F-728D8EDDA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925" y="1072516"/>
                <a:ext cx="325409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4" name="ZoneTexte 843">
                <a:extLst>
                  <a:ext uri="{FF2B5EF4-FFF2-40B4-BE49-F238E27FC236}">
                    <a16:creationId xmlns:a16="http://schemas.microsoft.com/office/drawing/2014/main" id="{6FF46DDC-E42C-47B0-B9BA-E3497FFF2344}"/>
                  </a:ext>
                </a:extLst>
              </p:cNvPr>
              <p:cNvSpPr txBox="1"/>
              <p:nvPr/>
            </p:nvSpPr>
            <p:spPr>
              <a:xfrm>
                <a:off x="6503458" y="258591"/>
                <a:ext cx="3254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844" name="ZoneTexte 843">
                <a:extLst>
                  <a:ext uri="{FF2B5EF4-FFF2-40B4-BE49-F238E27FC236}">
                    <a16:creationId xmlns:a16="http://schemas.microsoft.com/office/drawing/2014/main" id="{6FF46DDC-E42C-47B0-B9BA-E3497FFF2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458" y="258591"/>
                <a:ext cx="325409" cy="230832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5" name="Groupe 844">
            <a:extLst>
              <a:ext uri="{FF2B5EF4-FFF2-40B4-BE49-F238E27FC236}">
                <a16:creationId xmlns:a16="http://schemas.microsoft.com/office/drawing/2014/main" id="{E3889633-CEB3-4CD6-881A-58DC2C54AF68}"/>
              </a:ext>
            </a:extLst>
          </p:cNvPr>
          <p:cNvGrpSpPr/>
          <p:nvPr/>
        </p:nvGrpSpPr>
        <p:grpSpPr>
          <a:xfrm>
            <a:off x="9044352" y="2426111"/>
            <a:ext cx="658554" cy="118015"/>
            <a:chOff x="7640514" y="2212828"/>
            <a:chExt cx="990028" cy="188536"/>
          </a:xfrm>
        </p:grpSpPr>
        <p:sp>
          <p:nvSpPr>
            <p:cNvPr id="846" name="Rectangle 845">
              <a:extLst>
                <a:ext uri="{FF2B5EF4-FFF2-40B4-BE49-F238E27FC236}">
                  <a16:creationId xmlns:a16="http://schemas.microsoft.com/office/drawing/2014/main" id="{CF693CB8-510B-4C62-A7F9-BFCE4478B9C8}"/>
                </a:ext>
              </a:extLst>
            </p:cNvPr>
            <p:cNvSpPr/>
            <p:nvPr/>
          </p:nvSpPr>
          <p:spPr>
            <a:xfrm>
              <a:off x="7862705" y="221282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847" name="Connecteur droit 846">
              <a:extLst>
                <a:ext uri="{FF2B5EF4-FFF2-40B4-BE49-F238E27FC236}">
                  <a16:creationId xmlns:a16="http://schemas.microsoft.com/office/drawing/2014/main" id="{BCC64CBB-AF2F-497E-BAD1-FE2083A0B3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886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Connecteur droit 847">
              <a:extLst>
                <a:ext uri="{FF2B5EF4-FFF2-40B4-BE49-F238E27FC236}">
                  <a16:creationId xmlns:a16="http://schemas.microsoft.com/office/drawing/2014/main" id="{CA1B3305-32C2-4153-B5F3-CE8E92A073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049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9" name="Ellipse 848">
              <a:extLst>
                <a:ext uri="{FF2B5EF4-FFF2-40B4-BE49-F238E27FC236}">
                  <a16:creationId xmlns:a16="http://schemas.microsoft.com/office/drawing/2014/main" id="{3831A10E-981C-43FF-9DE6-942BD71B8A1B}"/>
                </a:ext>
              </a:extLst>
            </p:cNvPr>
            <p:cNvSpPr/>
            <p:nvPr/>
          </p:nvSpPr>
          <p:spPr>
            <a:xfrm>
              <a:off x="7640514" y="2280829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850" name="TextBox 352">
            <a:extLst>
              <a:ext uri="{FF2B5EF4-FFF2-40B4-BE49-F238E27FC236}">
                <a16:creationId xmlns:a16="http://schemas.microsoft.com/office/drawing/2014/main" id="{71FAE3DF-B09B-4CCF-AFA3-8F209E4826C2}"/>
              </a:ext>
            </a:extLst>
          </p:cNvPr>
          <p:cNvSpPr txBox="1"/>
          <p:nvPr/>
        </p:nvSpPr>
        <p:spPr>
          <a:xfrm>
            <a:off x="9238875" y="2561141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1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851" name="Connecteur droit avec flèche 850">
            <a:extLst>
              <a:ext uri="{FF2B5EF4-FFF2-40B4-BE49-F238E27FC236}">
                <a16:creationId xmlns:a16="http://schemas.microsoft.com/office/drawing/2014/main" id="{F9CB2B30-5FC9-4C01-B7F1-F954ADC00274}"/>
              </a:ext>
            </a:extLst>
          </p:cNvPr>
          <p:cNvCxnSpPr>
            <a:cxnSpLocks/>
          </p:cNvCxnSpPr>
          <p:nvPr/>
        </p:nvCxnSpPr>
        <p:spPr>
          <a:xfrm>
            <a:off x="9238875" y="2589537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2" name="TextBox 348">
            <a:extLst>
              <a:ext uri="{FF2B5EF4-FFF2-40B4-BE49-F238E27FC236}">
                <a16:creationId xmlns:a16="http://schemas.microsoft.com/office/drawing/2014/main" id="{BEE95CB3-E615-4E6C-9AEC-ADE61BD3105F}"/>
              </a:ext>
            </a:extLst>
          </p:cNvPr>
          <p:cNvSpPr txBox="1"/>
          <p:nvPr/>
        </p:nvSpPr>
        <p:spPr>
          <a:xfrm>
            <a:off x="8947571" y="2445212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2</a:t>
            </a:r>
            <a:endParaRPr lang="en-GB" sz="900" dirty="0">
              <a:solidFill>
                <a:schemeClr val="accent3"/>
              </a:solidFill>
            </a:endParaRPr>
          </a:p>
        </p:txBody>
      </p:sp>
      <p:grpSp>
        <p:nvGrpSpPr>
          <p:cNvPr id="853" name="Groupe 852">
            <a:extLst>
              <a:ext uri="{FF2B5EF4-FFF2-40B4-BE49-F238E27FC236}">
                <a16:creationId xmlns:a16="http://schemas.microsoft.com/office/drawing/2014/main" id="{388B4E2F-9608-42CC-877C-A49F01B4F053}"/>
              </a:ext>
            </a:extLst>
          </p:cNvPr>
          <p:cNvGrpSpPr/>
          <p:nvPr/>
        </p:nvGrpSpPr>
        <p:grpSpPr>
          <a:xfrm>
            <a:off x="9044352" y="2050013"/>
            <a:ext cx="658554" cy="118015"/>
            <a:chOff x="7640514" y="2212828"/>
            <a:chExt cx="990028" cy="188536"/>
          </a:xfrm>
        </p:grpSpPr>
        <p:sp>
          <p:nvSpPr>
            <p:cNvPr id="854" name="Rectangle 853">
              <a:extLst>
                <a:ext uri="{FF2B5EF4-FFF2-40B4-BE49-F238E27FC236}">
                  <a16:creationId xmlns:a16="http://schemas.microsoft.com/office/drawing/2014/main" id="{AE21C7EE-7B47-4343-8B15-9EBD9F5D3041}"/>
                </a:ext>
              </a:extLst>
            </p:cNvPr>
            <p:cNvSpPr/>
            <p:nvPr/>
          </p:nvSpPr>
          <p:spPr>
            <a:xfrm>
              <a:off x="7862705" y="221282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855" name="Connecteur droit 854">
              <a:extLst>
                <a:ext uri="{FF2B5EF4-FFF2-40B4-BE49-F238E27FC236}">
                  <a16:creationId xmlns:a16="http://schemas.microsoft.com/office/drawing/2014/main" id="{0C9334D4-2F52-4653-AFBC-7F4C561172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886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Connecteur droit 855">
              <a:extLst>
                <a:ext uri="{FF2B5EF4-FFF2-40B4-BE49-F238E27FC236}">
                  <a16:creationId xmlns:a16="http://schemas.microsoft.com/office/drawing/2014/main" id="{04F64A1D-5F20-4F8B-8252-9618D49E47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049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7" name="Ellipse 856">
              <a:extLst>
                <a:ext uri="{FF2B5EF4-FFF2-40B4-BE49-F238E27FC236}">
                  <a16:creationId xmlns:a16="http://schemas.microsoft.com/office/drawing/2014/main" id="{4BB30180-F0F5-4FEE-9787-CE8AE111849E}"/>
                </a:ext>
              </a:extLst>
            </p:cNvPr>
            <p:cNvSpPr/>
            <p:nvPr/>
          </p:nvSpPr>
          <p:spPr>
            <a:xfrm>
              <a:off x="7640514" y="2280829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858" name="TextBox 352">
            <a:extLst>
              <a:ext uri="{FF2B5EF4-FFF2-40B4-BE49-F238E27FC236}">
                <a16:creationId xmlns:a16="http://schemas.microsoft.com/office/drawing/2014/main" id="{F83E8D9D-A3F3-4405-9D9D-B98A44149AFA}"/>
              </a:ext>
            </a:extLst>
          </p:cNvPr>
          <p:cNvSpPr txBox="1"/>
          <p:nvPr/>
        </p:nvSpPr>
        <p:spPr>
          <a:xfrm>
            <a:off x="9238875" y="2185043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0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859" name="Connecteur droit avec flèche 858">
            <a:extLst>
              <a:ext uri="{FF2B5EF4-FFF2-40B4-BE49-F238E27FC236}">
                <a16:creationId xmlns:a16="http://schemas.microsoft.com/office/drawing/2014/main" id="{0C9949F5-3F20-46D0-A535-04FF9F4EC0AB}"/>
              </a:ext>
            </a:extLst>
          </p:cNvPr>
          <p:cNvCxnSpPr>
            <a:cxnSpLocks/>
          </p:cNvCxnSpPr>
          <p:nvPr/>
        </p:nvCxnSpPr>
        <p:spPr>
          <a:xfrm>
            <a:off x="9238875" y="2213439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0" name="TextBox 348">
            <a:extLst>
              <a:ext uri="{FF2B5EF4-FFF2-40B4-BE49-F238E27FC236}">
                <a16:creationId xmlns:a16="http://schemas.microsoft.com/office/drawing/2014/main" id="{97780C77-52E4-47A9-A220-934DA6718302}"/>
              </a:ext>
            </a:extLst>
          </p:cNvPr>
          <p:cNvSpPr txBox="1"/>
          <p:nvPr/>
        </p:nvSpPr>
        <p:spPr>
          <a:xfrm>
            <a:off x="8941362" y="2132975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1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861" name="Connecteur droit 860">
            <a:extLst>
              <a:ext uri="{FF2B5EF4-FFF2-40B4-BE49-F238E27FC236}">
                <a16:creationId xmlns:a16="http://schemas.microsoft.com/office/drawing/2014/main" id="{8A1DAEAD-4EF5-4E3E-9A98-21E03E019288}"/>
              </a:ext>
            </a:extLst>
          </p:cNvPr>
          <p:cNvCxnSpPr>
            <a:cxnSpLocks/>
            <a:endCxn id="233" idx="1"/>
          </p:cNvCxnSpPr>
          <p:nvPr/>
        </p:nvCxnSpPr>
        <p:spPr>
          <a:xfrm>
            <a:off x="9702560" y="2480562"/>
            <a:ext cx="432230" cy="912012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Connecteur droit 861">
            <a:extLst>
              <a:ext uri="{FF2B5EF4-FFF2-40B4-BE49-F238E27FC236}">
                <a16:creationId xmlns:a16="http://schemas.microsoft.com/office/drawing/2014/main" id="{C55C0012-25E6-4B3E-99EA-BAFA297EB9E0}"/>
              </a:ext>
            </a:extLst>
          </p:cNvPr>
          <p:cNvCxnSpPr>
            <a:cxnSpLocks/>
            <a:endCxn id="233" idx="1"/>
          </p:cNvCxnSpPr>
          <p:nvPr/>
        </p:nvCxnSpPr>
        <p:spPr>
          <a:xfrm>
            <a:off x="9707129" y="2106476"/>
            <a:ext cx="427661" cy="1286098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Connecteur droit 862">
            <a:extLst>
              <a:ext uri="{FF2B5EF4-FFF2-40B4-BE49-F238E27FC236}">
                <a16:creationId xmlns:a16="http://schemas.microsoft.com/office/drawing/2014/main" id="{2FD772E4-DE9E-4E90-9D3E-E7C9DE2EE16A}"/>
              </a:ext>
            </a:extLst>
          </p:cNvPr>
          <p:cNvCxnSpPr>
            <a:cxnSpLocks/>
            <a:stCxn id="849" idx="1"/>
            <a:endCxn id="460" idx="6"/>
          </p:cNvCxnSpPr>
          <p:nvPr/>
        </p:nvCxnSpPr>
        <p:spPr>
          <a:xfrm flipH="1" flipV="1">
            <a:off x="6533847" y="1362621"/>
            <a:ext cx="2514959" cy="1110247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Connecteur droit 863">
            <a:extLst>
              <a:ext uri="{FF2B5EF4-FFF2-40B4-BE49-F238E27FC236}">
                <a16:creationId xmlns:a16="http://schemas.microsoft.com/office/drawing/2014/main" id="{D72AA4D2-8EE3-44DE-880D-D16AF901DFC1}"/>
              </a:ext>
            </a:extLst>
          </p:cNvPr>
          <p:cNvCxnSpPr>
            <a:cxnSpLocks/>
            <a:stCxn id="857" idx="1"/>
            <a:endCxn id="596" idx="6"/>
          </p:cNvCxnSpPr>
          <p:nvPr/>
        </p:nvCxnSpPr>
        <p:spPr>
          <a:xfrm flipH="1" flipV="1">
            <a:off x="6533847" y="525628"/>
            <a:ext cx="2514959" cy="1571142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4" name="ZoneTexte 573">
                <a:extLst>
                  <a:ext uri="{FF2B5EF4-FFF2-40B4-BE49-F238E27FC236}">
                    <a16:creationId xmlns:a16="http://schemas.microsoft.com/office/drawing/2014/main" id="{3E427426-E292-4112-9ADC-3DC9683CAB74}"/>
                  </a:ext>
                </a:extLst>
              </p:cNvPr>
              <p:cNvSpPr txBox="1"/>
              <p:nvPr/>
            </p:nvSpPr>
            <p:spPr>
              <a:xfrm>
                <a:off x="3854402" y="1634945"/>
                <a:ext cx="3417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574" name="ZoneTexte 573">
                <a:extLst>
                  <a:ext uri="{FF2B5EF4-FFF2-40B4-BE49-F238E27FC236}">
                    <a16:creationId xmlns:a16="http://schemas.microsoft.com/office/drawing/2014/main" id="{3E427426-E292-4112-9ADC-3DC9683CA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402" y="1634945"/>
                <a:ext cx="341760" cy="230832"/>
              </a:xfrm>
              <a:prstGeom prst="rect">
                <a:avLst/>
              </a:prstGeom>
              <a:blipFill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8" name="ZoneTexte 757">
                <a:extLst>
                  <a:ext uri="{FF2B5EF4-FFF2-40B4-BE49-F238E27FC236}">
                    <a16:creationId xmlns:a16="http://schemas.microsoft.com/office/drawing/2014/main" id="{69F2B988-2A00-4076-A561-73A5E46D120B}"/>
                  </a:ext>
                </a:extLst>
              </p:cNvPr>
              <p:cNvSpPr txBox="1"/>
              <p:nvPr/>
            </p:nvSpPr>
            <p:spPr>
              <a:xfrm>
                <a:off x="3839184" y="785560"/>
                <a:ext cx="3417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758" name="ZoneTexte 757">
                <a:extLst>
                  <a:ext uri="{FF2B5EF4-FFF2-40B4-BE49-F238E27FC236}">
                    <a16:creationId xmlns:a16="http://schemas.microsoft.com/office/drawing/2014/main" id="{69F2B988-2A00-4076-A561-73A5E46D1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184" y="785560"/>
                <a:ext cx="341760" cy="2308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9" name="Groupe 758">
            <a:extLst>
              <a:ext uri="{FF2B5EF4-FFF2-40B4-BE49-F238E27FC236}">
                <a16:creationId xmlns:a16="http://schemas.microsoft.com/office/drawing/2014/main" id="{54574F43-1E89-4C6E-923A-394FD362EE71}"/>
              </a:ext>
            </a:extLst>
          </p:cNvPr>
          <p:cNvGrpSpPr/>
          <p:nvPr/>
        </p:nvGrpSpPr>
        <p:grpSpPr>
          <a:xfrm>
            <a:off x="4203298" y="5927501"/>
            <a:ext cx="3842915" cy="741851"/>
            <a:chOff x="4203298" y="5090427"/>
            <a:chExt cx="3842915" cy="741851"/>
          </a:xfrm>
        </p:grpSpPr>
        <p:sp>
          <p:nvSpPr>
            <p:cNvPr id="760" name="ZoneTexte 759">
              <a:extLst>
                <a:ext uri="{FF2B5EF4-FFF2-40B4-BE49-F238E27FC236}">
                  <a16:creationId xmlns:a16="http://schemas.microsoft.com/office/drawing/2014/main" id="{F6E5D694-E7CF-4CAE-8663-95A2B104B227}"/>
                </a:ext>
              </a:extLst>
            </p:cNvPr>
            <p:cNvSpPr txBox="1"/>
            <p:nvPr/>
          </p:nvSpPr>
          <p:spPr>
            <a:xfrm>
              <a:off x="4659486" y="5090427"/>
              <a:ext cx="722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CH" dirty="0">
                  <a:solidFill>
                    <a:schemeClr val="accent1"/>
                  </a:solidFill>
                </a:rPr>
                <a:t>TCd9</a:t>
              </a:r>
            </a:p>
          </p:txBody>
        </p:sp>
        <p:sp>
          <p:nvSpPr>
            <p:cNvPr id="761" name="Rectangle 760">
              <a:extLst>
                <a:ext uri="{FF2B5EF4-FFF2-40B4-BE49-F238E27FC236}">
                  <a16:creationId xmlns:a16="http://schemas.microsoft.com/office/drawing/2014/main" id="{B63D01D3-C561-41F0-8898-BA26C1E5E09A}"/>
                </a:ext>
              </a:extLst>
            </p:cNvPr>
            <p:cNvSpPr/>
            <p:nvPr/>
          </p:nvSpPr>
          <p:spPr>
            <a:xfrm>
              <a:off x="5373977" y="5452188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762" name="Connecteur droit 761">
              <a:extLst>
                <a:ext uri="{FF2B5EF4-FFF2-40B4-BE49-F238E27FC236}">
                  <a16:creationId xmlns:a16="http://schemas.microsoft.com/office/drawing/2014/main" id="{834BA21A-D6A7-4C4B-B42C-8FD743B29EF7}"/>
                </a:ext>
              </a:extLst>
            </p:cNvPr>
            <p:cNvCxnSpPr>
              <a:cxnSpLocks/>
            </p:cNvCxnSpPr>
            <p:nvPr/>
          </p:nvCxnSpPr>
          <p:spPr>
            <a:xfrm>
              <a:off x="5103958" y="5511195"/>
              <a:ext cx="265316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CC634433-E1BD-48F1-BB86-0C34DBFE7E62}"/>
                </a:ext>
              </a:extLst>
            </p:cNvPr>
            <p:cNvSpPr/>
            <p:nvPr/>
          </p:nvSpPr>
          <p:spPr>
            <a:xfrm>
              <a:off x="6009257" y="5452188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764" name="Connecteur droit 763">
              <a:extLst>
                <a:ext uri="{FF2B5EF4-FFF2-40B4-BE49-F238E27FC236}">
                  <a16:creationId xmlns:a16="http://schemas.microsoft.com/office/drawing/2014/main" id="{4DF85B8D-0B9E-4EDE-9589-DF17576FF9E3}"/>
                </a:ext>
              </a:extLst>
            </p:cNvPr>
            <p:cNvCxnSpPr>
              <a:cxnSpLocks/>
              <a:stCxn id="761" idx="3"/>
              <a:endCxn id="763" idx="1"/>
            </p:cNvCxnSpPr>
            <p:nvPr/>
          </p:nvCxnSpPr>
          <p:spPr>
            <a:xfrm>
              <a:off x="5743942" y="5511195"/>
              <a:ext cx="265315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5" name="Groupe 764">
              <a:extLst>
                <a:ext uri="{FF2B5EF4-FFF2-40B4-BE49-F238E27FC236}">
                  <a16:creationId xmlns:a16="http://schemas.microsoft.com/office/drawing/2014/main" id="{3ED8507B-C873-47D4-98DB-14E7CC5D1EDC}"/>
                </a:ext>
              </a:extLst>
            </p:cNvPr>
            <p:cNvGrpSpPr/>
            <p:nvPr/>
          </p:nvGrpSpPr>
          <p:grpSpPr>
            <a:xfrm>
              <a:off x="5811558" y="5512815"/>
              <a:ext cx="148753" cy="319463"/>
              <a:chOff x="7018098" y="1530389"/>
              <a:chExt cx="223625" cy="510363"/>
            </a:xfrm>
          </p:grpSpPr>
          <p:cxnSp>
            <p:nvCxnSpPr>
              <p:cNvPr id="825" name="Connecteur droit 824">
                <a:extLst>
                  <a:ext uri="{FF2B5EF4-FFF2-40B4-BE49-F238E27FC236}">
                    <a16:creationId xmlns:a16="http://schemas.microsoft.com/office/drawing/2014/main" id="{7A4F2F37-93BB-486F-BC9F-32BF76B28248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6" name="Connecteur droit 825">
                <a:extLst>
                  <a:ext uri="{FF2B5EF4-FFF2-40B4-BE49-F238E27FC236}">
                    <a16:creationId xmlns:a16="http://schemas.microsoft.com/office/drawing/2014/main" id="{7C6B2367-8F17-42B1-A8B3-7AE13666920B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7" name="Connecteur droit 826">
                <a:extLst>
                  <a:ext uri="{FF2B5EF4-FFF2-40B4-BE49-F238E27FC236}">
                    <a16:creationId xmlns:a16="http://schemas.microsoft.com/office/drawing/2014/main" id="{E4CF8E81-8F75-4D29-988E-7A26A79A53A0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8" name="Connecteur droit 827">
                <a:extLst>
                  <a:ext uri="{FF2B5EF4-FFF2-40B4-BE49-F238E27FC236}">
                    <a16:creationId xmlns:a16="http://schemas.microsoft.com/office/drawing/2014/main" id="{A8E23C91-457A-4EB5-9FA4-C7B5079D97C6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9" name="Groupe 828">
                <a:extLst>
                  <a:ext uri="{FF2B5EF4-FFF2-40B4-BE49-F238E27FC236}">
                    <a16:creationId xmlns:a16="http://schemas.microsoft.com/office/drawing/2014/main" id="{3C159527-5082-4FA3-8F2F-72466A920C7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830" name="Connecteur droit 829">
                  <a:extLst>
                    <a:ext uri="{FF2B5EF4-FFF2-40B4-BE49-F238E27FC236}">
                      <a16:creationId xmlns:a16="http://schemas.microsoft.com/office/drawing/2014/main" id="{58CAE736-E746-4B70-8FED-B835CB7F6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1" name="Connecteur droit 830">
                  <a:extLst>
                    <a:ext uri="{FF2B5EF4-FFF2-40B4-BE49-F238E27FC236}">
                      <a16:creationId xmlns:a16="http://schemas.microsoft.com/office/drawing/2014/main" id="{06B2FFEF-1309-4E51-8BAC-3E87FB0BC4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2" name="Connecteur droit 831">
                  <a:extLst>
                    <a:ext uri="{FF2B5EF4-FFF2-40B4-BE49-F238E27FC236}">
                      <a16:creationId xmlns:a16="http://schemas.microsoft.com/office/drawing/2014/main" id="{35FD60E4-8A5E-4482-88A1-0EAE552FD4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3" name="Connecteur droit 832">
                  <a:extLst>
                    <a:ext uri="{FF2B5EF4-FFF2-40B4-BE49-F238E27FC236}">
                      <a16:creationId xmlns:a16="http://schemas.microsoft.com/office/drawing/2014/main" id="{7C1FB3A3-1B07-4627-9A4E-F7877DECBE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66" name="Connecteur droit 765">
              <a:extLst>
                <a:ext uri="{FF2B5EF4-FFF2-40B4-BE49-F238E27FC236}">
                  <a16:creationId xmlns:a16="http://schemas.microsoft.com/office/drawing/2014/main" id="{BF879842-0726-46C3-951B-AF60E24F1A72}"/>
                </a:ext>
              </a:extLst>
            </p:cNvPr>
            <p:cNvCxnSpPr>
              <a:cxnSpLocks/>
              <a:stCxn id="763" idx="3"/>
            </p:cNvCxnSpPr>
            <p:nvPr/>
          </p:nvCxnSpPr>
          <p:spPr>
            <a:xfrm flipV="1">
              <a:off x="6379222" y="5508590"/>
              <a:ext cx="262910" cy="260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7" name="Rectangle 766">
              <a:extLst>
                <a:ext uri="{FF2B5EF4-FFF2-40B4-BE49-F238E27FC236}">
                  <a16:creationId xmlns:a16="http://schemas.microsoft.com/office/drawing/2014/main" id="{3EBA440A-D471-40C0-B091-8225349BA723}"/>
                </a:ext>
              </a:extLst>
            </p:cNvPr>
            <p:cNvSpPr/>
            <p:nvPr/>
          </p:nvSpPr>
          <p:spPr>
            <a:xfrm>
              <a:off x="6642132" y="5457680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68" name="Rectangle 767">
              <a:extLst>
                <a:ext uri="{FF2B5EF4-FFF2-40B4-BE49-F238E27FC236}">
                  <a16:creationId xmlns:a16="http://schemas.microsoft.com/office/drawing/2014/main" id="{6B885C0D-EE6D-4315-9BDC-BE6FA5E66414}"/>
                </a:ext>
              </a:extLst>
            </p:cNvPr>
            <p:cNvSpPr/>
            <p:nvPr/>
          </p:nvSpPr>
          <p:spPr>
            <a:xfrm>
              <a:off x="7277412" y="5457680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cxnSp>
          <p:nvCxnSpPr>
            <p:cNvPr id="769" name="Connecteur droit 768">
              <a:extLst>
                <a:ext uri="{FF2B5EF4-FFF2-40B4-BE49-F238E27FC236}">
                  <a16:creationId xmlns:a16="http://schemas.microsoft.com/office/drawing/2014/main" id="{777F743B-A072-432D-B06F-D41625C41936}"/>
                </a:ext>
              </a:extLst>
            </p:cNvPr>
            <p:cNvCxnSpPr>
              <a:cxnSpLocks/>
            </p:cNvCxnSpPr>
            <p:nvPr/>
          </p:nvCxnSpPr>
          <p:spPr>
            <a:xfrm>
              <a:off x="7012096" y="5505984"/>
              <a:ext cx="265315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0" name="Groupe 769">
              <a:extLst>
                <a:ext uri="{FF2B5EF4-FFF2-40B4-BE49-F238E27FC236}">
                  <a16:creationId xmlns:a16="http://schemas.microsoft.com/office/drawing/2014/main" id="{F2097C80-4570-490B-9E2F-DD4A6DFA0778}"/>
                </a:ext>
              </a:extLst>
            </p:cNvPr>
            <p:cNvGrpSpPr/>
            <p:nvPr/>
          </p:nvGrpSpPr>
          <p:grpSpPr>
            <a:xfrm>
              <a:off x="7064456" y="5505984"/>
              <a:ext cx="148753" cy="319463"/>
              <a:chOff x="7018098" y="1530389"/>
              <a:chExt cx="223625" cy="510363"/>
            </a:xfrm>
          </p:grpSpPr>
          <p:cxnSp>
            <p:nvCxnSpPr>
              <p:cNvPr id="815" name="Connecteur droit 814">
                <a:extLst>
                  <a:ext uri="{FF2B5EF4-FFF2-40B4-BE49-F238E27FC236}">
                    <a16:creationId xmlns:a16="http://schemas.microsoft.com/office/drawing/2014/main" id="{DB8CE54F-20BC-4CDD-8F47-AA5F1FA7770E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6" name="Connecteur droit 815">
                <a:extLst>
                  <a:ext uri="{FF2B5EF4-FFF2-40B4-BE49-F238E27FC236}">
                    <a16:creationId xmlns:a16="http://schemas.microsoft.com/office/drawing/2014/main" id="{1E33C783-8B4B-419E-BC29-593C768627F0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Connecteur droit 816">
                <a:extLst>
                  <a:ext uri="{FF2B5EF4-FFF2-40B4-BE49-F238E27FC236}">
                    <a16:creationId xmlns:a16="http://schemas.microsoft.com/office/drawing/2014/main" id="{46ED802E-02E2-47A0-99E2-BC79EB603D12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Connecteur droit 817">
                <a:extLst>
                  <a:ext uri="{FF2B5EF4-FFF2-40B4-BE49-F238E27FC236}">
                    <a16:creationId xmlns:a16="http://schemas.microsoft.com/office/drawing/2014/main" id="{829DA29D-42E9-4518-9FAF-6661CDC9A643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9" name="Groupe 818">
                <a:extLst>
                  <a:ext uri="{FF2B5EF4-FFF2-40B4-BE49-F238E27FC236}">
                    <a16:creationId xmlns:a16="http://schemas.microsoft.com/office/drawing/2014/main" id="{8BFE5707-ABB6-4960-831E-EB14E4F70B8D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820" name="Connecteur droit 819">
                  <a:extLst>
                    <a:ext uri="{FF2B5EF4-FFF2-40B4-BE49-F238E27FC236}">
                      <a16:creationId xmlns:a16="http://schemas.microsoft.com/office/drawing/2014/main" id="{B4208D03-2543-4AA5-8768-5B086A3FF0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1" name="Connecteur droit 820">
                  <a:extLst>
                    <a:ext uri="{FF2B5EF4-FFF2-40B4-BE49-F238E27FC236}">
                      <a16:creationId xmlns:a16="http://schemas.microsoft.com/office/drawing/2014/main" id="{90B79F80-D6B3-4426-9358-A61637C334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2" name="Connecteur droit 821">
                  <a:extLst>
                    <a:ext uri="{FF2B5EF4-FFF2-40B4-BE49-F238E27FC236}">
                      <a16:creationId xmlns:a16="http://schemas.microsoft.com/office/drawing/2014/main" id="{C3211195-D3EC-4876-81A4-EA71217278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3" name="Connecteur droit 822">
                  <a:extLst>
                    <a:ext uri="{FF2B5EF4-FFF2-40B4-BE49-F238E27FC236}">
                      <a16:creationId xmlns:a16="http://schemas.microsoft.com/office/drawing/2014/main" id="{0AFC20C0-DAF2-4B09-80A1-09F20C18FE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71" name="Connecteur droit 770">
              <a:extLst>
                <a:ext uri="{FF2B5EF4-FFF2-40B4-BE49-F238E27FC236}">
                  <a16:creationId xmlns:a16="http://schemas.microsoft.com/office/drawing/2014/main" id="{BF7FA10D-DCA7-4A54-926A-8E72DD669B71}"/>
                </a:ext>
              </a:extLst>
            </p:cNvPr>
            <p:cNvCxnSpPr>
              <a:cxnSpLocks/>
              <a:endCxn id="777" idx="6"/>
            </p:cNvCxnSpPr>
            <p:nvPr/>
          </p:nvCxnSpPr>
          <p:spPr>
            <a:xfrm flipV="1">
              <a:off x="7645491" y="5505705"/>
              <a:ext cx="136260" cy="2943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2" name="Ellipse 771">
              <a:extLst>
                <a:ext uri="{FF2B5EF4-FFF2-40B4-BE49-F238E27FC236}">
                  <a16:creationId xmlns:a16="http://schemas.microsoft.com/office/drawing/2014/main" id="{E355B89C-9CC6-4EDC-8B37-6C3FF2512F65}"/>
                </a:ext>
              </a:extLst>
            </p:cNvPr>
            <p:cNvSpPr/>
            <p:nvPr/>
          </p:nvSpPr>
          <p:spPr>
            <a:xfrm>
              <a:off x="5224607" y="5497209"/>
              <a:ext cx="30412" cy="28618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773" name="Groupe 772">
              <a:extLst>
                <a:ext uri="{FF2B5EF4-FFF2-40B4-BE49-F238E27FC236}">
                  <a16:creationId xmlns:a16="http://schemas.microsoft.com/office/drawing/2014/main" id="{AD6E9027-2812-4A56-A875-4D90B4F70E3D}"/>
                </a:ext>
              </a:extLst>
            </p:cNvPr>
            <p:cNvGrpSpPr/>
            <p:nvPr/>
          </p:nvGrpSpPr>
          <p:grpSpPr>
            <a:xfrm>
              <a:off x="4203298" y="5430225"/>
              <a:ext cx="894573" cy="139978"/>
              <a:chOff x="3792057" y="3484869"/>
              <a:chExt cx="894573" cy="139978"/>
            </a:xfrm>
          </p:grpSpPr>
          <p:sp>
            <p:nvSpPr>
              <p:cNvPr id="808" name="Rectangle 807">
                <a:extLst>
                  <a:ext uri="{FF2B5EF4-FFF2-40B4-BE49-F238E27FC236}">
                    <a16:creationId xmlns:a16="http://schemas.microsoft.com/office/drawing/2014/main" id="{7012E93B-E9A4-476E-B80C-2306CFEDC3ED}"/>
                  </a:ext>
                </a:extLst>
              </p:cNvPr>
              <p:cNvSpPr/>
              <p:nvPr/>
            </p:nvSpPr>
            <p:spPr>
              <a:xfrm>
                <a:off x="4316665" y="3501341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809" name="Connecteur droit 808">
                <a:extLst>
                  <a:ext uri="{FF2B5EF4-FFF2-40B4-BE49-F238E27FC236}">
                    <a16:creationId xmlns:a16="http://schemas.microsoft.com/office/drawing/2014/main" id="{77A9C0F3-BC11-42E0-9B4D-DEE794B4A9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0711" y="3554858"/>
                <a:ext cx="475954" cy="549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0" name="Groupe 809">
                <a:extLst>
                  <a:ext uri="{FF2B5EF4-FFF2-40B4-BE49-F238E27FC236}">
                    <a16:creationId xmlns:a16="http://schemas.microsoft.com/office/drawing/2014/main" id="{6A0D836D-E105-462E-B214-8EE19E565F83}"/>
                  </a:ext>
                </a:extLst>
              </p:cNvPr>
              <p:cNvGrpSpPr/>
              <p:nvPr/>
            </p:nvGrpSpPr>
            <p:grpSpPr>
              <a:xfrm>
                <a:off x="3792057" y="3484869"/>
                <a:ext cx="48912" cy="139978"/>
                <a:chOff x="1538662" y="1143263"/>
                <a:chExt cx="73531" cy="223624"/>
              </a:xfrm>
            </p:grpSpPr>
            <p:cxnSp>
              <p:nvCxnSpPr>
                <p:cNvPr id="811" name="Connecteur droit 810">
                  <a:extLst>
                    <a:ext uri="{FF2B5EF4-FFF2-40B4-BE49-F238E27FC236}">
                      <a16:creationId xmlns:a16="http://schemas.microsoft.com/office/drawing/2014/main" id="{C1AA17E0-3F56-4777-AFC4-C88A09816B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2" name="Connecteur droit 811">
                  <a:extLst>
                    <a:ext uri="{FF2B5EF4-FFF2-40B4-BE49-F238E27FC236}">
                      <a16:creationId xmlns:a16="http://schemas.microsoft.com/office/drawing/2014/main" id="{8EFE1BAE-6866-46FC-B940-0F9941F803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3" name="Connecteur droit 812">
                  <a:extLst>
                    <a:ext uri="{FF2B5EF4-FFF2-40B4-BE49-F238E27FC236}">
                      <a16:creationId xmlns:a16="http://schemas.microsoft.com/office/drawing/2014/main" id="{AE4C1384-1253-4FC1-8983-B06935B09A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4" name="Connecteur droit 813">
                  <a:extLst>
                    <a:ext uri="{FF2B5EF4-FFF2-40B4-BE49-F238E27FC236}">
                      <a16:creationId xmlns:a16="http://schemas.microsoft.com/office/drawing/2014/main" id="{3AC6A66F-05ED-4834-B356-F5500B18FD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74" name="Ellipse 773">
              <a:extLst>
                <a:ext uri="{FF2B5EF4-FFF2-40B4-BE49-F238E27FC236}">
                  <a16:creationId xmlns:a16="http://schemas.microsoft.com/office/drawing/2014/main" id="{E2B28DFB-3D9C-4366-B160-44F966BC72E2}"/>
                </a:ext>
              </a:extLst>
            </p:cNvPr>
            <p:cNvSpPr/>
            <p:nvPr/>
          </p:nvSpPr>
          <p:spPr>
            <a:xfrm>
              <a:off x="5867314" y="5498570"/>
              <a:ext cx="30412" cy="28618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75" name="Ellipse 774">
              <a:extLst>
                <a:ext uri="{FF2B5EF4-FFF2-40B4-BE49-F238E27FC236}">
                  <a16:creationId xmlns:a16="http://schemas.microsoft.com/office/drawing/2014/main" id="{8D53B945-0B50-4AA1-9AC4-DE578928C0C4}"/>
                </a:ext>
              </a:extLst>
            </p:cNvPr>
            <p:cNvSpPr/>
            <p:nvPr/>
          </p:nvSpPr>
          <p:spPr>
            <a:xfrm>
              <a:off x="6495471" y="5497209"/>
              <a:ext cx="30412" cy="28618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76" name="Ellipse 775">
              <a:extLst>
                <a:ext uri="{FF2B5EF4-FFF2-40B4-BE49-F238E27FC236}">
                  <a16:creationId xmlns:a16="http://schemas.microsoft.com/office/drawing/2014/main" id="{32F641AE-58B3-492A-9160-1495118F3537}"/>
                </a:ext>
              </a:extLst>
            </p:cNvPr>
            <p:cNvSpPr/>
            <p:nvPr/>
          </p:nvSpPr>
          <p:spPr>
            <a:xfrm>
              <a:off x="7120212" y="5492593"/>
              <a:ext cx="30412" cy="28618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77" name="Ellipse 776">
              <a:extLst>
                <a:ext uri="{FF2B5EF4-FFF2-40B4-BE49-F238E27FC236}">
                  <a16:creationId xmlns:a16="http://schemas.microsoft.com/office/drawing/2014/main" id="{8DAEA8D3-9F2E-4139-9A2E-805786DE334D}"/>
                </a:ext>
              </a:extLst>
            </p:cNvPr>
            <p:cNvSpPr/>
            <p:nvPr/>
          </p:nvSpPr>
          <p:spPr>
            <a:xfrm>
              <a:off x="7751339" y="5491396"/>
              <a:ext cx="30412" cy="28618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778" name="Groupe 777">
              <a:extLst>
                <a:ext uri="{FF2B5EF4-FFF2-40B4-BE49-F238E27FC236}">
                  <a16:creationId xmlns:a16="http://schemas.microsoft.com/office/drawing/2014/main" id="{DD8D26DE-A7F5-4C7F-B60D-CFBA6BCC5C11}"/>
                </a:ext>
              </a:extLst>
            </p:cNvPr>
            <p:cNvGrpSpPr/>
            <p:nvPr/>
          </p:nvGrpSpPr>
          <p:grpSpPr>
            <a:xfrm>
              <a:off x="7691561" y="5181093"/>
              <a:ext cx="148747" cy="324612"/>
              <a:chOff x="7249709" y="320635"/>
              <a:chExt cx="223617" cy="518588"/>
            </a:xfrm>
          </p:grpSpPr>
          <p:cxnSp>
            <p:nvCxnSpPr>
              <p:cNvPr id="800" name="Connecteur droit 799">
                <a:extLst>
                  <a:ext uri="{FF2B5EF4-FFF2-40B4-BE49-F238E27FC236}">
                    <a16:creationId xmlns:a16="http://schemas.microsoft.com/office/drawing/2014/main" id="{E6505857-55CC-4F3F-B2A4-34F5420D7A6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1" name="Ellipse 800">
                <a:extLst>
                  <a:ext uri="{FF2B5EF4-FFF2-40B4-BE49-F238E27FC236}">
                    <a16:creationId xmlns:a16="http://schemas.microsoft.com/office/drawing/2014/main" id="{CE4BA36C-9901-417C-ADB2-9082C1883614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802" name="Groupe 801">
                <a:extLst>
                  <a:ext uri="{FF2B5EF4-FFF2-40B4-BE49-F238E27FC236}">
                    <a16:creationId xmlns:a16="http://schemas.microsoft.com/office/drawing/2014/main" id="{6B2A15EB-6F90-41BE-A0D5-7680A6532EC0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803" name="Connecteur droit 802">
                  <a:extLst>
                    <a:ext uri="{FF2B5EF4-FFF2-40B4-BE49-F238E27FC236}">
                      <a16:creationId xmlns:a16="http://schemas.microsoft.com/office/drawing/2014/main" id="{3C593B06-639E-4707-98C5-1502F77982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4" name="Connecteur droit 803">
                  <a:extLst>
                    <a:ext uri="{FF2B5EF4-FFF2-40B4-BE49-F238E27FC236}">
                      <a16:creationId xmlns:a16="http://schemas.microsoft.com/office/drawing/2014/main" id="{8D6F851F-A0B4-47E0-90D2-26B9679496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5" name="Connecteur droit 804">
                  <a:extLst>
                    <a:ext uri="{FF2B5EF4-FFF2-40B4-BE49-F238E27FC236}">
                      <a16:creationId xmlns:a16="http://schemas.microsoft.com/office/drawing/2014/main" id="{8D2D22DB-055B-4898-BF53-B83FE3FD9B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6" name="Connecteur droit 805">
                  <a:extLst>
                    <a:ext uri="{FF2B5EF4-FFF2-40B4-BE49-F238E27FC236}">
                      <a16:creationId xmlns:a16="http://schemas.microsoft.com/office/drawing/2014/main" id="{D3F47C63-EE65-4BAD-8DC9-7C6802EED9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79" name="Connecteur droit 778">
              <a:extLst>
                <a:ext uri="{FF2B5EF4-FFF2-40B4-BE49-F238E27FC236}">
                  <a16:creationId xmlns:a16="http://schemas.microsoft.com/office/drawing/2014/main" id="{5239243B-ED36-496B-B0DD-D732F9FDD7BD}"/>
                </a:ext>
              </a:extLst>
            </p:cNvPr>
            <p:cNvCxnSpPr>
              <a:cxnSpLocks/>
            </p:cNvCxnSpPr>
            <p:nvPr/>
          </p:nvCxnSpPr>
          <p:spPr>
            <a:xfrm>
              <a:off x="5106173" y="5511950"/>
              <a:ext cx="265316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0" name="Ellipse 779">
              <a:extLst>
                <a:ext uri="{FF2B5EF4-FFF2-40B4-BE49-F238E27FC236}">
                  <a16:creationId xmlns:a16="http://schemas.microsoft.com/office/drawing/2014/main" id="{9FFF8E83-2E0C-4DD1-B175-2731D606591A}"/>
                </a:ext>
              </a:extLst>
            </p:cNvPr>
            <p:cNvSpPr/>
            <p:nvPr/>
          </p:nvSpPr>
          <p:spPr>
            <a:xfrm>
              <a:off x="4421246" y="5434826"/>
              <a:ext cx="135101" cy="1428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1" name="ZoneTexte 780">
                  <a:extLst>
                    <a:ext uri="{FF2B5EF4-FFF2-40B4-BE49-F238E27FC236}">
                      <a16:creationId xmlns:a16="http://schemas.microsoft.com/office/drawing/2014/main" id="{F07EE559-79D1-4FB5-AD8C-1A42385B0E7B}"/>
                    </a:ext>
                  </a:extLst>
                </p:cNvPr>
                <p:cNvSpPr txBox="1"/>
                <p:nvPr/>
              </p:nvSpPr>
              <p:spPr>
                <a:xfrm>
                  <a:off x="7720804" y="5139603"/>
                  <a:ext cx="32540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781" name="ZoneTexte 780">
                  <a:extLst>
                    <a:ext uri="{FF2B5EF4-FFF2-40B4-BE49-F238E27FC236}">
                      <a16:creationId xmlns:a16="http://schemas.microsoft.com/office/drawing/2014/main" id="{F07EE559-79D1-4FB5-AD8C-1A42385B0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804" y="5139603"/>
                  <a:ext cx="325409" cy="230832"/>
                </a:xfrm>
                <a:prstGeom prst="rect">
                  <a:avLst/>
                </a:prstGeom>
                <a:blipFill>
                  <a:blip r:embed="rId15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2" name="ZoneTexte 781">
                  <a:extLst>
                    <a:ext uri="{FF2B5EF4-FFF2-40B4-BE49-F238E27FC236}">
                      <a16:creationId xmlns:a16="http://schemas.microsoft.com/office/drawing/2014/main" id="{78E06331-203C-4475-A097-B7C1F02D8D0A}"/>
                    </a:ext>
                  </a:extLst>
                </p:cNvPr>
                <p:cNvSpPr txBox="1"/>
                <p:nvPr/>
              </p:nvSpPr>
              <p:spPr>
                <a:xfrm>
                  <a:off x="4423330" y="5596002"/>
                  <a:ext cx="136191" cy="149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9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782" name="ZoneTexte 781">
                  <a:extLst>
                    <a:ext uri="{FF2B5EF4-FFF2-40B4-BE49-F238E27FC236}">
                      <a16:creationId xmlns:a16="http://schemas.microsoft.com/office/drawing/2014/main" id="{78E06331-203C-4475-A097-B7C1F02D8D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3330" y="5596002"/>
                  <a:ext cx="136191" cy="149721"/>
                </a:xfrm>
                <a:prstGeom prst="rect">
                  <a:avLst/>
                </a:prstGeom>
                <a:blipFill>
                  <a:blip r:embed="rId16"/>
                  <a:stretch>
                    <a:fillRect l="-22727" r="-4545" b="-24000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3" name="ZoneTexte 782">
              <a:extLst>
                <a:ext uri="{FF2B5EF4-FFF2-40B4-BE49-F238E27FC236}">
                  <a16:creationId xmlns:a16="http://schemas.microsoft.com/office/drawing/2014/main" id="{88895F88-5697-46ED-A899-2305AC66A9CE}"/>
                </a:ext>
              </a:extLst>
            </p:cNvPr>
            <p:cNvSpPr txBox="1"/>
            <p:nvPr/>
          </p:nvSpPr>
          <p:spPr>
            <a:xfrm>
              <a:off x="4342359" y="5384788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900" dirty="0"/>
                <a:t>- +</a:t>
              </a:r>
            </a:p>
          </p:txBody>
        </p:sp>
        <p:sp>
          <p:nvSpPr>
            <p:cNvPr id="784" name="TextBox 352">
              <a:extLst>
                <a:ext uri="{FF2B5EF4-FFF2-40B4-BE49-F238E27FC236}">
                  <a16:creationId xmlns:a16="http://schemas.microsoft.com/office/drawing/2014/main" id="{21ACE31C-E23D-453A-B886-DB2F5E08E776}"/>
                </a:ext>
              </a:extLst>
            </p:cNvPr>
            <p:cNvSpPr txBox="1"/>
            <p:nvPr/>
          </p:nvSpPr>
          <p:spPr>
            <a:xfrm>
              <a:off x="4784771" y="5583015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0</a:t>
              </a:r>
              <a:endParaRPr lang="en-GB" sz="900" dirty="0">
                <a:solidFill>
                  <a:schemeClr val="accent1"/>
                </a:solidFill>
              </a:endParaRPr>
            </a:p>
          </p:txBody>
        </p:sp>
        <p:cxnSp>
          <p:nvCxnSpPr>
            <p:cNvPr id="785" name="Connecteur droit avec flèche 784">
              <a:extLst>
                <a:ext uri="{FF2B5EF4-FFF2-40B4-BE49-F238E27FC236}">
                  <a16:creationId xmlns:a16="http://schemas.microsoft.com/office/drawing/2014/main" id="{1BD4BC41-5565-4C5C-BC97-96EEBBA32B10}"/>
                </a:ext>
              </a:extLst>
            </p:cNvPr>
            <p:cNvCxnSpPr>
              <a:cxnSpLocks/>
            </p:cNvCxnSpPr>
            <p:nvPr/>
          </p:nvCxnSpPr>
          <p:spPr>
            <a:xfrm>
              <a:off x="4784771" y="5611411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6" name="TextBox 352">
              <a:extLst>
                <a:ext uri="{FF2B5EF4-FFF2-40B4-BE49-F238E27FC236}">
                  <a16:creationId xmlns:a16="http://schemas.microsoft.com/office/drawing/2014/main" id="{1C71373A-EF32-4FE3-83FA-0B81F5A4881D}"/>
                </a:ext>
              </a:extLst>
            </p:cNvPr>
            <p:cNvSpPr txBox="1"/>
            <p:nvPr/>
          </p:nvSpPr>
          <p:spPr>
            <a:xfrm>
              <a:off x="5408421" y="5590466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1</a:t>
              </a:r>
              <a:endParaRPr lang="en-GB" sz="900" dirty="0">
                <a:solidFill>
                  <a:schemeClr val="accent1"/>
                </a:solidFill>
              </a:endParaRPr>
            </a:p>
          </p:txBody>
        </p:sp>
        <p:cxnSp>
          <p:nvCxnSpPr>
            <p:cNvPr id="787" name="Connecteur droit avec flèche 786">
              <a:extLst>
                <a:ext uri="{FF2B5EF4-FFF2-40B4-BE49-F238E27FC236}">
                  <a16:creationId xmlns:a16="http://schemas.microsoft.com/office/drawing/2014/main" id="{79F056BC-E922-4DB9-A3C8-9359A0165334}"/>
                </a:ext>
              </a:extLst>
            </p:cNvPr>
            <p:cNvCxnSpPr>
              <a:cxnSpLocks/>
            </p:cNvCxnSpPr>
            <p:nvPr/>
          </p:nvCxnSpPr>
          <p:spPr>
            <a:xfrm>
              <a:off x="5408421" y="5618862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8" name="TextBox 352">
              <a:extLst>
                <a:ext uri="{FF2B5EF4-FFF2-40B4-BE49-F238E27FC236}">
                  <a16:creationId xmlns:a16="http://schemas.microsoft.com/office/drawing/2014/main" id="{554711E1-DADF-41D5-B09A-F8894A87BC91}"/>
                </a:ext>
              </a:extLst>
            </p:cNvPr>
            <p:cNvSpPr txBox="1"/>
            <p:nvPr/>
          </p:nvSpPr>
          <p:spPr>
            <a:xfrm>
              <a:off x="6077257" y="5590466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2</a:t>
              </a:r>
              <a:endParaRPr lang="en-GB" sz="900" dirty="0">
                <a:solidFill>
                  <a:schemeClr val="accent1"/>
                </a:solidFill>
              </a:endParaRPr>
            </a:p>
          </p:txBody>
        </p:sp>
        <p:cxnSp>
          <p:nvCxnSpPr>
            <p:cNvPr id="789" name="Connecteur droit avec flèche 788">
              <a:extLst>
                <a:ext uri="{FF2B5EF4-FFF2-40B4-BE49-F238E27FC236}">
                  <a16:creationId xmlns:a16="http://schemas.microsoft.com/office/drawing/2014/main" id="{E820B690-36D2-43A4-93B5-AEE1AB6BE7B8}"/>
                </a:ext>
              </a:extLst>
            </p:cNvPr>
            <p:cNvCxnSpPr>
              <a:cxnSpLocks/>
            </p:cNvCxnSpPr>
            <p:nvPr/>
          </p:nvCxnSpPr>
          <p:spPr>
            <a:xfrm>
              <a:off x="6077257" y="5618862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0" name="TextBox 352">
              <a:extLst>
                <a:ext uri="{FF2B5EF4-FFF2-40B4-BE49-F238E27FC236}">
                  <a16:creationId xmlns:a16="http://schemas.microsoft.com/office/drawing/2014/main" id="{ABF7C9D7-9F34-4D97-A762-735D77533F34}"/>
                </a:ext>
              </a:extLst>
            </p:cNvPr>
            <p:cNvSpPr txBox="1"/>
            <p:nvPr/>
          </p:nvSpPr>
          <p:spPr>
            <a:xfrm>
              <a:off x="6718588" y="5599676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3</a:t>
              </a:r>
              <a:endParaRPr lang="en-GB" sz="900" dirty="0">
                <a:solidFill>
                  <a:schemeClr val="accent1"/>
                </a:solidFill>
              </a:endParaRPr>
            </a:p>
          </p:txBody>
        </p:sp>
        <p:cxnSp>
          <p:nvCxnSpPr>
            <p:cNvPr id="791" name="Connecteur droit avec flèche 790">
              <a:extLst>
                <a:ext uri="{FF2B5EF4-FFF2-40B4-BE49-F238E27FC236}">
                  <a16:creationId xmlns:a16="http://schemas.microsoft.com/office/drawing/2014/main" id="{52246215-4E97-4B88-B09B-EC1B6194D857}"/>
                </a:ext>
              </a:extLst>
            </p:cNvPr>
            <p:cNvCxnSpPr>
              <a:cxnSpLocks/>
            </p:cNvCxnSpPr>
            <p:nvPr/>
          </p:nvCxnSpPr>
          <p:spPr>
            <a:xfrm>
              <a:off x="6718588" y="5628072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2" name="TextBox 352">
              <a:extLst>
                <a:ext uri="{FF2B5EF4-FFF2-40B4-BE49-F238E27FC236}">
                  <a16:creationId xmlns:a16="http://schemas.microsoft.com/office/drawing/2014/main" id="{905E3693-6837-4755-8BF3-39C789A4EE29}"/>
                </a:ext>
              </a:extLst>
            </p:cNvPr>
            <p:cNvSpPr txBox="1"/>
            <p:nvPr/>
          </p:nvSpPr>
          <p:spPr>
            <a:xfrm>
              <a:off x="7346785" y="5592664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4</a:t>
              </a:r>
              <a:endParaRPr lang="en-GB" sz="900" dirty="0">
                <a:solidFill>
                  <a:schemeClr val="accent1"/>
                </a:solidFill>
              </a:endParaRPr>
            </a:p>
          </p:txBody>
        </p:sp>
        <p:cxnSp>
          <p:nvCxnSpPr>
            <p:cNvPr id="793" name="Connecteur droit avec flèche 792">
              <a:extLst>
                <a:ext uri="{FF2B5EF4-FFF2-40B4-BE49-F238E27FC236}">
                  <a16:creationId xmlns:a16="http://schemas.microsoft.com/office/drawing/2014/main" id="{D6CB96CF-1A4F-4206-AFEA-DC0B2513127A}"/>
                </a:ext>
              </a:extLst>
            </p:cNvPr>
            <p:cNvCxnSpPr>
              <a:cxnSpLocks/>
            </p:cNvCxnSpPr>
            <p:nvPr/>
          </p:nvCxnSpPr>
          <p:spPr>
            <a:xfrm>
              <a:off x="7346785" y="5621060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4" name="TextBox 355">
              <a:extLst>
                <a:ext uri="{FF2B5EF4-FFF2-40B4-BE49-F238E27FC236}">
                  <a16:creationId xmlns:a16="http://schemas.microsoft.com/office/drawing/2014/main" id="{A204CD17-81E4-43AA-BF20-1E17A42F626A}"/>
                </a:ext>
              </a:extLst>
            </p:cNvPr>
            <p:cNvSpPr txBox="1"/>
            <p:nvPr/>
          </p:nvSpPr>
          <p:spPr>
            <a:xfrm>
              <a:off x="5120506" y="5332438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0</a:t>
              </a:r>
              <a:endParaRPr lang="en-GB" sz="900" dirty="0">
                <a:solidFill>
                  <a:schemeClr val="accent1"/>
                </a:solidFill>
              </a:endParaRPr>
            </a:p>
          </p:txBody>
        </p:sp>
        <p:sp>
          <p:nvSpPr>
            <p:cNvPr id="795" name="TextBox 355">
              <a:extLst>
                <a:ext uri="{FF2B5EF4-FFF2-40B4-BE49-F238E27FC236}">
                  <a16:creationId xmlns:a16="http://schemas.microsoft.com/office/drawing/2014/main" id="{4D0B8B80-9870-4852-8F64-9F4533FBA92B}"/>
                </a:ext>
              </a:extLst>
            </p:cNvPr>
            <p:cNvSpPr txBox="1"/>
            <p:nvPr/>
          </p:nvSpPr>
          <p:spPr>
            <a:xfrm>
              <a:off x="5765364" y="5332988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796" name="TextBox 355">
              <a:extLst>
                <a:ext uri="{FF2B5EF4-FFF2-40B4-BE49-F238E27FC236}">
                  <a16:creationId xmlns:a16="http://schemas.microsoft.com/office/drawing/2014/main" id="{8E592547-C62F-4DC1-89B3-B460B80C755A}"/>
                </a:ext>
              </a:extLst>
            </p:cNvPr>
            <p:cNvSpPr txBox="1"/>
            <p:nvPr/>
          </p:nvSpPr>
          <p:spPr>
            <a:xfrm>
              <a:off x="6394127" y="5330972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797" name="TextBox 355">
              <a:extLst>
                <a:ext uri="{FF2B5EF4-FFF2-40B4-BE49-F238E27FC236}">
                  <a16:creationId xmlns:a16="http://schemas.microsoft.com/office/drawing/2014/main" id="{2A2AF1E5-1511-4872-87AC-5F32C1313E4D}"/>
                </a:ext>
              </a:extLst>
            </p:cNvPr>
            <p:cNvSpPr txBox="1"/>
            <p:nvPr/>
          </p:nvSpPr>
          <p:spPr>
            <a:xfrm>
              <a:off x="7014861" y="5327988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3</a:t>
              </a:r>
              <a:endParaRPr lang="en-GB" sz="900" dirty="0">
                <a:solidFill>
                  <a:schemeClr val="accent1"/>
                </a:solidFill>
              </a:endParaRPr>
            </a:p>
          </p:txBody>
        </p:sp>
        <p:sp>
          <p:nvSpPr>
            <p:cNvPr id="798" name="TextBox 355">
              <a:extLst>
                <a:ext uri="{FF2B5EF4-FFF2-40B4-BE49-F238E27FC236}">
                  <a16:creationId xmlns:a16="http://schemas.microsoft.com/office/drawing/2014/main" id="{4DC10AC2-791F-4C04-B8A7-30688D8E9EB8}"/>
                </a:ext>
              </a:extLst>
            </p:cNvPr>
            <p:cNvSpPr txBox="1"/>
            <p:nvPr/>
          </p:nvSpPr>
          <p:spPr>
            <a:xfrm>
              <a:off x="7642368" y="5471442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4</a:t>
              </a:r>
              <a:endParaRPr lang="en-GB" sz="900" dirty="0">
                <a:solidFill>
                  <a:schemeClr val="accent1"/>
                </a:solidFill>
              </a:endParaRPr>
            </a:p>
          </p:txBody>
        </p:sp>
        <p:cxnSp>
          <p:nvCxnSpPr>
            <p:cNvPr id="799" name="Connecteur droit avec flèche 798">
              <a:extLst>
                <a:ext uri="{FF2B5EF4-FFF2-40B4-BE49-F238E27FC236}">
                  <a16:creationId xmlns:a16="http://schemas.microsoft.com/office/drawing/2014/main" id="{A2B9E9B7-09E6-4FBB-A0E0-E18F2950E013}"/>
                </a:ext>
              </a:extLst>
            </p:cNvPr>
            <p:cNvCxnSpPr>
              <a:cxnSpLocks/>
              <a:stCxn id="801" idx="4"/>
              <a:endCxn id="801" idx="0"/>
            </p:cNvCxnSpPr>
            <p:nvPr/>
          </p:nvCxnSpPr>
          <p:spPr>
            <a:xfrm>
              <a:off x="7765934" y="5297284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4" name="Groupe 833">
            <a:extLst>
              <a:ext uri="{FF2B5EF4-FFF2-40B4-BE49-F238E27FC236}">
                <a16:creationId xmlns:a16="http://schemas.microsoft.com/office/drawing/2014/main" id="{DC6C40B7-6E97-427C-836D-517DC8A15416}"/>
              </a:ext>
            </a:extLst>
          </p:cNvPr>
          <p:cNvGrpSpPr/>
          <p:nvPr/>
        </p:nvGrpSpPr>
        <p:grpSpPr>
          <a:xfrm>
            <a:off x="9034464" y="4728744"/>
            <a:ext cx="658554" cy="118015"/>
            <a:chOff x="7682980" y="3100476"/>
            <a:chExt cx="990028" cy="188537"/>
          </a:xfrm>
        </p:grpSpPr>
        <p:sp>
          <p:nvSpPr>
            <p:cNvPr id="835" name="Rectangle 834">
              <a:extLst>
                <a:ext uri="{FF2B5EF4-FFF2-40B4-BE49-F238E27FC236}">
                  <a16:creationId xmlns:a16="http://schemas.microsoft.com/office/drawing/2014/main" id="{127E4E01-8B6B-49E2-91F6-83F7D6549C35}"/>
                </a:ext>
              </a:extLst>
            </p:cNvPr>
            <p:cNvSpPr/>
            <p:nvPr/>
          </p:nvSpPr>
          <p:spPr>
            <a:xfrm>
              <a:off x="7905172" y="3100476"/>
              <a:ext cx="556180" cy="1885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836" name="Connecteur droit 835">
              <a:extLst>
                <a:ext uri="{FF2B5EF4-FFF2-40B4-BE49-F238E27FC236}">
                  <a16:creationId xmlns:a16="http://schemas.microsoft.com/office/drawing/2014/main" id="{83A346D8-3063-479E-9B30-ECCCF1FDAE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1352" y="3190678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Connecteur droit 836">
              <a:extLst>
                <a:ext uri="{FF2B5EF4-FFF2-40B4-BE49-F238E27FC236}">
                  <a16:creationId xmlns:a16="http://schemas.microsoft.com/office/drawing/2014/main" id="{83CD6F7F-C4D0-4563-AACD-8B601F945F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3515" y="3190677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8" name="Ellipse 837">
              <a:extLst>
                <a:ext uri="{FF2B5EF4-FFF2-40B4-BE49-F238E27FC236}">
                  <a16:creationId xmlns:a16="http://schemas.microsoft.com/office/drawing/2014/main" id="{7536D64D-3970-48E3-BB41-05750691140C}"/>
                </a:ext>
              </a:extLst>
            </p:cNvPr>
            <p:cNvSpPr/>
            <p:nvPr/>
          </p:nvSpPr>
          <p:spPr>
            <a:xfrm>
              <a:off x="7682980" y="3168476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839" name="TextBox 352">
            <a:extLst>
              <a:ext uri="{FF2B5EF4-FFF2-40B4-BE49-F238E27FC236}">
                <a16:creationId xmlns:a16="http://schemas.microsoft.com/office/drawing/2014/main" id="{3D365BDA-FF3F-4FE2-A49D-FDDC420977D6}"/>
              </a:ext>
            </a:extLst>
          </p:cNvPr>
          <p:cNvSpPr txBox="1"/>
          <p:nvPr/>
        </p:nvSpPr>
        <p:spPr>
          <a:xfrm>
            <a:off x="9226646" y="4868846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7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840" name="Connecteur droit avec flèche 839">
            <a:extLst>
              <a:ext uri="{FF2B5EF4-FFF2-40B4-BE49-F238E27FC236}">
                <a16:creationId xmlns:a16="http://schemas.microsoft.com/office/drawing/2014/main" id="{E7A5FD27-76AE-46C6-A76A-D954D105D2CA}"/>
              </a:ext>
            </a:extLst>
          </p:cNvPr>
          <p:cNvCxnSpPr>
            <a:cxnSpLocks/>
          </p:cNvCxnSpPr>
          <p:nvPr/>
        </p:nvCxnSpPr>
        <p:spPr>
          <a:xfrm>
            <a:off x="9226646" y="4897242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1" name="TextBox 348">
            <a:extLst>
              <a:ext uri="{FF2B5EF4-FFF2-40B4-BE49-F238E27FC236}">
                <a16:creationId xmlns:a16="http://schemas.microsoft.com/office/drawing/2014/main" id="{73B3F0BA-245E-4213-91F0-56B133987C4E}"/>
              </a:ext>
            </a:extLst>
          </p:cNvPr>
          <p:cNvSpPr txBox="1"/>
          <p:nvPr/>
        </p:nvSpPr>
        <p:spPr>
          <a:xfrm>
            <a:off x="8923383" y="4746670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3"/>
                </a:solidFill>
              </a:rPr>
              <a:t>8</a:t>
            </a:r>
          </a:p>
        </p:txBody>
      </p:sp>
      <p:grpSp>
        <p:nvGrpSpPr>
          <p:cNvPr id="865" name="Groupe 864">
            <a:extLst>
              <a:ext uri="{FF2B5EF4-FFF2-40B4-BE49-F238E27FC236}">
                <a16:creationId xmlns:a16="http://schemas.microsoft.com/office/drawing/2014/main" id="{E09C3387-4C37-409F-891A-189837791216}"/>
              </a:ext>
            </a:extLst>
          </p:cNvPr>
          <p:cNvGrpSpPr/>
          <p:nvPr/>
        </p:nvGrpSpPr>
        <p:grpSpPr>
          <a:xfrm>
            <a:off x="5480315" y="5018982"/>
            <a:ext cx="2593436" cy="826136"/>
            <a:chOff x="5480315" y="4174934"/>
            <a:chExt cx="2593436" cy="826136"/>
          </a:xfrm>
        </p:grpSpPr>
        <p:grpSp>
          <p:nvGrpSpPr>
            <p:cNvPr id="866" name="Groupe 865">
              <a:extLst>
                <a:ext uri="{FF2B5EF4-FFF2-40B4-BE49-F238E27FC236}">
                  <a16:creationId xmlns:a16="http://schemas.microsoft.com/office/drawing/2014/main" id="{6DA7552C-8F70-46FC-BBAF-BBE24F273E6B}"/>
                </a:ext>
              </a:extLst>
            </p:cNvPr>
            <p:cNvGrpSpPr/>
            <p:nvPr/>
          </p:nvGrpSpPr>
          <p:grpSpPr>
            <a:xfrm>
              <a:off x="5480315" y="4185525"/>
              <a:ext cx="2359993" cy="651439"/>
              <a:chOff x="2294375" y="2768137"/>
              <a:chExt cx="3547861" cy="1040716"/>
            </a:xfrm>
          </p:grpSpPr>
          <p:sp>
            <p:nvSpPr>
              <p:cNvPr id="883" name="Rectangle 882">
                <a:extLst>
                  <a:ext uri="{FF2B5EF4-FFF2-40B4-BE49-F238E27FC236}">
                    <a16:creationId xmlns:a16="http://schemas.microsoft.com/office/drawing/2014/main" id="{724E7E64-1EA7-4C3E-8C1E-25FA2EA39203}"/>
                  </a:ext>
                </a:extLst>
              </p:cNvPr>
              <p:cNvSpPr/>
              <p:nvPr/>
            </p:nvSpPr>
            <p:spPr>
              <a:xfrm>
                <a:off x="3083037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884" name="Rectangle 883">
                <a:extLst>
                  <a:ext uri="{FF2B5EF4-FFF2-40B4-BE49-F238E27FC236}">
                    <a16:creationId xmlns:a16="http://schemas.microsoft.com/office/drawing/2014/main" id="{2DCF8B2D-43ED-458C-82D6-41C1893A9718}"/>
                  </a:ext>
                </a:extLst>
              </p:cNvPr>
              <p:cNvSpPr/>
              <p:nvPr/>
            </p:nvSpPr>
            <p:spPr>
              <a:xfrm>
                <a:off x="4038077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885" name="Connecteur droit 884">
                <a:extLst>
                  <a:ext uri="{FF2B5EF4-FFF2-40B4-BE49-F238E27FC236}">
                    <a16:creationId xmlns:a16="http://schemas.microsoft.com/office/drawing/2014/main" id="{66D6B6CB-EBD6-48E7-9C01-010601C73B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2148" y="3290265"/>
                <a:ext cx="398859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6" name="Connecteur droit 885">
                <a:extLst>
                  <a:ext uri="{FF2B5EF4-FFF2-40B4-BE49-F238E27FC236}">
                    <a16:creationId xmlns:a16="http://schemas.microsoft.com/office/drawing/2014/main" id="{CBF1A923-E2B9-459F-BFDF-911897FCB8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7519" y="3281494"/>
                <a:ext cx="715518" cy="8771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7" name="Rectangle 886">
                <a:extLst>
                  <a:ext uri="{FF2B5EF4-FFF2-40B4-BE49-F238E27FC236}">
                    <a16:creationId xmlns:a16="http://schemas.microsoft.com/office/drawing/2014/main" id="{E891F6AC-70C0-4FF4-B086-E4112BDA8E9D}"/>
                  </a:ext>
                </a:extLst>
              </p:cNvPr>
              <p:cNvSpPr/>
              <p:nvPr/>
            </p:nvSpPr>
            <p:spPr>
              <a:xfrm>
                <a:off x="4993116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888" name="Connecteur droit 887">
                <a:extLst>
                  <a:ext uri="{FF2B5EF4-FFF2-40B4-BE49-F238E27FC236}">
                    <a16:creationId xmlns:a16="http://schemas.microsoft.com/office/drawing/2014/main" id="{54557429-E5D8-4679-9B19-521510EF7690}"/>
                  </a:ext>
                </a:extLst>
              </p:cNvPr>
              <p:cNvCxnSpPr>
                <a:cxnSpLocks/>
                <a:stCxn id="884" idx="3"/>
                <a:endCxn id="887" idx="1"/>
              </p:cNvCxnSpPr>
              <p:nvPr/>
            </p:nvCxnSpPr>
            <p:spPr>
              <a:xfrm>
                <a:off x="4594258" y="3290265"/>
                <a:ext cx="398858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9" name="Groupe 888">
                <a:extLst>
                  <a:ext uri="{FF2B5EF4-FFF2-40B4-BE49-F238E27FC236}">
                    <a16:creationId xmlns:a16="http://schemas.microsoft.com/office/drawing/2014/main" id="{B8B5E0AE-6CD2-4025-8B54-120135966862}"/>
                  </a:ext>
                </a:extLst>
              </p:cNvPr>
              <p:cNvGrpSpPr/>
              <p:nvPr/>
            </p:nvGrpSpPr>
            <p:grpSpPr>
              <a:xfrm>
                <a:off x="2294375" y="3169682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919" name="Connecteur droit 918">
                  <a:extLst>
                    <a:ext uri="{FF2B5EF4-FFF2-40B4-BE49-F238E27FC236}">
                      <a16:creationId xmlns:a16="http://schemas.microsoft.com/office/drawing/2014/main" id="{0425635E-17EF-44AD-9555-36C640C286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0" name="Connecteur droit 919">
                  <a:extLst>
                    <a:ext uri="{FF2B5EF4-FFF2-40B4-BE49-F238E27FC236}">
                      <a16:creationId xmlns:a16="http://schemas.microsoft.com/office/drawing/2014/main" id="{387B7E6A-6AFC-4A89-AAF0-FCA5194D0E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1" name="Connecteur droit 920">
                  <a:extLst>
                    <a:ext uri="{FF2B5EF4-FFF2-40B4-BE49-F238E27FC236}">
                      <a16:creationId xmlns:a16="http://schemas.microsoft.com/office/drawing/2014/main" id="{03B805A2-F79E-4146-9A88-65810B2C8D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2" name="Connecteur droit 921">
                  <a:extLst>
                    <a:ext uri="{FF2B5EF4-FFF2-40B4-BE49-F238E27FC236}">
                      <a16:creationId xmlns:a16="http://schemas.microsoft.com/office/drawing/2014/main" id="{D2F8C0D9-2C32-4096-8437-50356D9F2C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90" name="Connecteur droit 889">
                <a:extLst>
                  <a:ext uri="{FF2B5EF4-FFF2-40B4-BE49-F238E27FC236}">
                    <a16:creationId xmlns:a16="http://schemas.microsoft.com/office/drawing/2014/main" id="{D57F6DA8-E8E9-4063-BFBC-F45730992A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8642" y="3290265"/>
                <a:ext cx="1" cy="446448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1" name="Ellipse 890">
                <a:extLst>
                  <a:ext uri="{FF2B5EF4-FFF2-40B4-BE49-F238E27FC236}">
                    <a16:creationId xmlns:a16="http://schemas.microsoft.com/office/drawing/2014/main" id="{E7BB327D-4A99-47BE-9D7F-6AF57707AB84}"/>
                  </a:ext>
                </a:extLst>
              </p:cNvPr>
              <p:cNvSpPr/>
              <p:nvPr/>
            </p:nvSpPr>
            <p:spPr>
              <a:xfrm>
                <a:off x="3738931" y="3440193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892" name="Groupe 891">
                <a:extLst>
                  <a:ext uri="{FF2B5EF4-FFF2-40B4-BE49-F238E27FC236}">
                    <a16:creationId xmlns:a16="http://schemas.microsoft.com/office/drawing/2014/main" id="{6DFABC3C-B7BC-49A0-AF75-7D892D7325C7}"/>
                  </a:ext>
                </a:extLst>
              </p:cNvPr>
              <p:cNvGrpSpPr/>
              <p:nvPr/>
            </p:nvGrpSpPr>
            <p:grpSpPr>
              <a:xfrm rot="16200000">
                <a:off x="3802947" y="3661349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915" name="Connecteur droit 914">
                  <a:extLst>
                    <a:ext uri="{FF2B5EF4-FFF2-40B4-BE49-F238E27FC236}">
                      <a16:creationId xmlns:a16="http://schemas.microsoft.com/office/drawing/2014/main" id="{56D039B7-6BF9-45DC-A08E-8C25352C12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6" name="Connecteur droit 915">
                  <a:extLst>
                    <a:ext uri="{FF2B5EF4-FFF2-40B4-BE49-F238E27FC236}">
                      <a16:creationId xmlns:a16="http://schemas.microsoft.com/office/drawing/2014/main" id="{E83A9023-F282-420D-9650-606DD74A92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7" name="Connecteur droit 916">
                  <a:extLst>
                    <a:ext uri="{FF2B5EF4-FFF2-40B4-BE49-F238E27FC236}">
                      <a16:creationId xmlns:a16="http://schemas.microsoft.com/office/drawing/2014/main" id="{67C7034A-2D4A-406A-9FC3-A88D5759E2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8" name="Connecteur droit 917">
                  <a:extLst>
                    <a:ext uri="{FF2B5EF4-FFF2-40B4-BE49-F238E27FC236}">
                      <a16:creationId xmlns:a16="http://schemas.microsoft.com/office/drawing/2014/main" id="{B63FF5E9-A748-4FE8-ACB6-733E10E278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3" name="Groupe 892">
                <a:extLst>
                  <a:ext uri="{FF2B5EF4-FFF2-40B4-BE49-F238E27FC236}">
                    <a16:creationId xmlns:a16="http://schemas.microsoft.com/office/drawing/2014/main" id="{9ECE4C66-7D21-479B-9403-5378A2384C41}"/>
                  </a:ext>
                </a:extLst>
              </p:cNvPr>
              <p:cNvGrpSpPr/>
              <p:nvPr/>
            </p:nvGrpSpPr>
            <p:grpSpPr>
              <a:xfrm>
                <a:off x="4695908" y="3292853"/>
                <a:ext cx="223625" cy="510363"/>
                <a:chOff x="7018098" y="1530389"/>
                <a:chExt cx="223625" cy="510363"/>
              </a:xfrm>
            </p:grpSpPr>
            <p:cxnSp>
              <p:nvCxnSpPr>
                <p:cNvPr id="906" name="Connecteur droit 905">
                  <a:extLst>
                    <a:ext uri="{FF2B5EF4-FFF2-40B4-BE49-F238E27FC236}">
                      <a16:creationId xmlns:a16="http://schemas.microsoft.com/office/drawing/2014/main" id="{7EBFCF1D-D519-4D84-98E2-6241B4164672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7" name="Connecteur droit 906">
                  <a:extLst>
                    <a:ext uri="{FF2B5EF4-FFF2-40B4-BE49-F238E27FC236}">
                      <a16:creationId xmlns:a16="http://schemas.microsoft.com/office/drawing/2014/main" id="{405B58D1-842F-44E0-9C90-100F8288BE92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8" name="Connecteur droit 907">
                  <a:extLst>
                    <a:ext uri="{FF2B5EF4-FFF2-40B4-BE49-F238E27FC236}">
                      <a16:creationId xmlns:a16="http://schemas.microsoft.com/office/drawing/2014/main" id="{B3E82BE8-17A9-4766-83D9-2059F5764C92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9" name="Connecteur droit 908">
                  <a:extLst>
                    <a:ext uri="{FF2B5EF4-FFF2-40B4-BE49-F238E27FC236}">
                      <a16:creationId xmlns:a16="http://schemas.microsoft.com/office/drawing/2014/main" id="{2A58F487-1770-4219-AEDC-60EAC4516B85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10" name="Groupe 909">
                  <a:extLst>
                    <a:ext uri="{FF2B5EF4-FFF2-40B4-BE49-F238E27FC236}">
                      <a16:creationId xmlns:a16="http://schemas.microsoft.com/office/drawing/2014/main" id="{81FF7345-5D3E-460A-BFAC-504121D97FD8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911" name="Connecteur droit 910">
                    <a:extLst>
                      <a:ext uri="{FF2B5EF4-FFF2-40B4-BE49-F238E27FC236}">
                        <a16:creationId xmlns:a16="http://schemas.microsoft.com/office/drawing/2014/main" id="{1D388163-91A1-421D-804D-BB63D2FFE4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2" name="Connecteur droit 911">
                    <a:extLst>
                      <a:ext uri="{FF2B5EF4-FFF2-40B4-BE49-F238E27FC236}">
                        <a16:creationId xmlns:a16="http://schemas.microsoft.com/office/drawing/2014/main" id="{2DD3B87F-5117-40BD-AC10-CA5550B39E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3" name="Connecteur droit 912">
                    <a:extLst>
                      <a:ext uri="{FF2B5EF4-FFF2-40B4-BE49-F238E27FC236}">
                        <a16:creationId xmlns:a16="http://schemas.microsoft.com/office/drawing/2014/main" id="{28D27ACF-6E04-476D-954D-49D1196506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4" name="Connecteur droit 913">
                    <a:extLst>
                      <a:ext uri="{FF2B5EF4-FFF2-40B4-BE49-F238E27FC236}">
                        <a16:creationId xmlns:a16="http://schemas.microsoft.com/office/drawing/2014/main" id="{162DFD78-B348-4866-8835-A0C12DC334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94" name="Connecteur droit 893">
                <a:extLst>
                  <a:ext uri="{FF2B5EF4-FFF2-40B4-BE49-F238E27FC236}">
                    <a16:creationId xmlns:a16="http://schemas.microsoft.com/office/drawing/2014/main" id="{B477526A-AB03-4D63-B251-DAC7C6F60344}"/>
                  </a:ext>
                </a:extLst>
              </p:cNvPr>
              <p:cNvCxnSpPr>
                <a:cxnSpLocks/>
                <a:endCxn id="897" idx="6"/>
              </p:cNvCxnSpPr>
              <p:nvPr/>
            </p:nvCxnSpPr>
            <p:spPr>
              <a:xfrm flipV="1">
                <a:off x="5549360" y="3286726"/>
                <a:ext cx="204845" cy="4702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5" name="Ellipse 894">
                <a:extLst>
                  <a:ext uri="{FF2B5EF4-FFF2-40B4-BE49-F238E27FC236}">
                    <a16:creationId xmlns:a16="http://schemas.microsoft.com/office/drawing/2014/main" id="{9244D13D-E3B2-4E5E-BE6E-34B5F4C385E7}"/>
                  </a:ext>
                </a:extLst>
              </p:cNvPr>
              <p:cNvSpPr/>
              <p:nvPr/>
            </p:nvSpPr>
            <p:spPr>
              <a:xfrm>
                <a:off x="3813524" y="326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896" name="Ellipse 895">
                <a:extLst>
                  <a:ext uri="{FF2B5EF4-FFF2-40B4-BE49-F238E27FC236}">
                    <a16:creationId xmlns:a16="http://schemas.microsoft.com/office/drawing/2014/main" id="{A6AF62F0-D2BA-4292-97D8-5EDA55F9DAF3}"/>
                  </a:ext>
                </a:extLst>
              </p:cNvPr>
              <p:cNvSpPr/>
              <p:nvPr/>
            </p:nvSpPr>
            <p:spPr>
              <a:xfrm>
                <a:off x="4779728" y="3270095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897" name="Ellipse 896">
                <a:extLst>
                  <a:ext uri="{FF2B5EF4-FFF2-40B4-BE49-F238E27FC236}">
                    <a16:creationId xmlns:a16="http://schemas.microsoft.com/office/drawing/2014/main" id="{95D981E9-BA88-47FC-866E-7FCA3C4B99FB}"/>
                  </a:ext>
                </a:extLst>
              </p:cNvPr>
              <p:cNvSpPr/>
              <p:nvPr/>
            </p:nvSpPr>
            <p:spPr>
              <a:xfrm>
                <a:off x="5708486" y="326386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898" name="Groupe 897">
                <a:extLst>
                  <a:ext uri="{FF2B5EF4-FFF2-40B4-BE49-F238E27FC236}">
                    <a16:creationId xmlns:a16="http://schemas.microsoft.com/office/drawing/2014/main" id="{B72EA10C-9B36-42A2-B016-670FB75D2714}"/>
                  </a:ext>
                </a:extLst>
              </p:cNvPr>
              <p:cNvGrpSpPr/>
              <p:nvPr/>
            </p:nvGrpSpPr>
            <p:grpSpPr>
              <a:xfrm>
                <a:off x="5618619" y="2768137"/>
                <a:ext cx="223617" cy="518588"/>
                <a:chOff x="7249709" y="320635"/>
                <a:chExt cx="223617" cy="518588"/>
              </a:xfrm>
            </p:grpSpPr>
            <p:cxnSp>
              <p:nvCxnSpPr>
                <p:cNvPr id="899" name="Connecteur droit 898">
                  <a:extLst>
                    <a:ext uri="{FF2B5EF4-FFF2-40B4-BE49-F238E27FC236}">
                      <a16:creationId xmlns:a16="http://schemas.microsoft.com/office/drawing/2014/main" id="{01B9CF6B-576C-4D3E-B444-884445CBB6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361517" y="392775"/>
                  <a:ext cx="1" cy="446448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0" name="Ellipse 899">
                  <a:extLst>
                    <a:ext uri="{FF2B5EF4-FFF2-40B4-BE49-F238E27FC236}">
                      <a16:creationId xmlns:a16="http://schemas.microsoft.com/office/drawing/2014/main" id="{0320D4D4-90F6-4277-BCBD-E4F528F63391}"/>
                    </a:ext>
                  </a:extLst>
                </p:cNvPr>
                <p:cNvSpPr/>
                <p:nvPr/>
              </p:nvSpPr>
              <p:spPr>
                <a:xfrm rot="10800000">
                  <a:off x="7261806" y="506257"/>
                  <a:ext cx="199423" cy="183038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grpSp>
              <p:nvGrpSpPr>
                <p:cNvPr id="901" name="Groupe 900">
                  <a:extLst>
                    <a:ext uri="{FF2B5EF4-FFF2-40B4-BE49-F238E27FC236}">
                      <a16:creationId xmlns:a16="http://schemas.microsoft.com/office/drawing/2014/main" id="{B33EE24D-BE88-43AC-80DD-4481229918A9}"/>
                    </a:ext>
                  </a:extLst>
                </p:cNvPr>
                <p:cNvGrpSpPr/>
                <p:nvPr/>
              </p:nvGrpSpPr>
              <p:grpSpPr>
                <a:xfrm rot="5400000">
                  <a:off x="7325822" y="244522"/>
                  <a:ext cx="71391" cy="223617"/>
                  <a:chOff x="1538662" y="1143263"/>
                  <a:chExt cx="73531" cy="223624"/>
                </a:xfrm>
              </p:grpSpPr>
              <p:cxnSp>
                <p:nvCxnSpPr>
                  <p:cNvPr id="902" name="Connecteur droit 901">
                    <a:extLst>
                      <a:ext uri="{FF2B5EF4-FFF2-40B4-BE49-F238E27FC236}">
                        <a16:creationId xmlns:a16="http://schemas.microsoft.com/office/drawing/2014/main" id="{481F9840-FCE6-42EB-BBC5-0C45FA6B48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3" name="Connecteur droit 902">
                    <a:extLst>
                      <a:ext uri="{FF2B5EF4-FFF2-40B4-BE49-F238E27FC236}">
                        <a16:creationId xmlns:a16="http://schemas.microsoft.com/office/drawing/2014/main" id="{E1118A85-B38F-4F22-8EC7-3EF3515962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4" name="Connecteur droit 903">
                    <a:extLst>
                      <a:ext uri="{FF2B5EF4-FFF2-40B4-BE49-F238E27FC236}">
                        <a16:creationId xmlns:a16="http://schemas.microsoft.com/office/drawing/2014/main" id="{9A7E8FAC-B3AC-42E5-B3F7-2BE1173159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5" name="Connecteur droit 904">
                    <a:extLst>
                      <a:ext uri="{FF2B5EF4-FFF2-40B4-BE49-F238E27FC236}">
                        <a16:creationId xmlns:a16="http://schemas.microsoft.com/office/drawing/2014/main" id="{0F8DD5FA-5369-4A70-AA53-0A475CE09E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867" name="Ellipse 866">
              <a:extLst>
                <a:ext uri="{FF2B5EF4-FFF2-40B4-BE49-F238E27FC236}">
                  <a16:creationId xmlns:a16="http://schemas.microsoft.com/office/drawing/2014/main" id="{6C3CBABA-54D8-4011-AC3B-8AC1BD43071E}"/>
                </a:ext>
              </a:extLst>
            </p:cNvPr>
            <p:cNvSpPr/>
            <p:nvPr/>
          </p:nvSpPr>
          <p:spPr>
            <a:xfrm>
              <a:off x="5673531" y="4436873"/>
              <a:ext cx="135101" cy="1428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68" name="ZoneTexte 867">
              <a:extLst>
                <a:ext uri="{FF2B5EF4-FFF2-40B4-BE49-F238E27FC236}">
                  <a16:creationId xmlns:a16="http://schemas.microsoft.com/office/drawing/2014/main" id="{CEA3035E-D26F-4445-BDFF-6BE83FC7EE1C}"/>
                </a:ext>
              </a:extLst>
            </p:cNvPr>
            <p:cNvSpPr txBox="1"/>
            <p:nvPr/>
          </p:nvSpPr>
          <p:spPr>
            <a:xfrm>
              <a:off x="5592298" y="4385427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900" dirty="0"/>
                <a:t>- 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9" name="ZoneTexte 868">
                  <a:extLst>
                    <a:ext uri="{FF2B5EF4-FFF2-40B4-BE49-F238E27FC236}">
                      <a16:creationId xmlns:a16="http://schemas.microsoft.com/office/drawing/2014/main" id="{11B51848-0077-46B0-A59A-22071FC68E80}"/>
                    </a:ext>
                  </a:extLst>
                </p:cNvPr>
                <p:cNvSpPr txBox="1"/>
                <p:nvPr/>
              </p:nvSpPr>
              <p:spPr>
                <a:xfrm>
                  <a:off x="5694779" y="4599214"/>
                  <a:ext cx="135101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869" name="ZoneTexte 868">
                  <a:extLst>
                    <a:ext uri="{FF2B5EF4-FFF2-40B4-BE49-F238E27FC236}">
                      <a16:creationId xmlns:a16="http://schemas.microsoft.com/office/drawing/2014/main" id="{11B51848-0077-46B0-A59A-22071FC68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4779" y="4599214"/>
                  <a:ext cx="135101" cy="138499"/>
                </a:xfrm>
                <a:prstGeom prst="rect">
                  <a:avLst/>
                </a:prstGeom>
                <a:blipFill>
                  <a:blip r:embed="rId8"/>
                  <a:stretch>
                    <a:fillRect l="-22727" r="-9091" b="-17391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0" name="ZoneTexte 869">
                  <a:extLst>
                    <a:ext uri="{FF2B5EF4-FFF2-40B4-BE49-F238E27FC236}">
                      <a16:creationId xmlns:a16="http://schemas.microsoft.com/office/drawing/2014/main" id="{E925472D-5F32-4FBF-A994-042775B01D97}"/>
                    </a:ext>
                  </a:extLst>
                </p:cNvPr>
                <p:cNvSpPr txBox="1"/>
                <p:nvPr/>
              </p:nvSpPr>
              <p:spPr>
                <a:xfrm>
                  <a:off x="7748342" y="4174934"/>
                  <a:ext cx="32540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870" name="ZoneTexte 869">
                  <a:extLst>
                    <a:ext uri="{FF2B5EF4-FFF2-40B4-BE49-F238E27FC236}">
                      <a16:creationId xmlns:a16="http://schemas.microsoft.com/office/drawing/2014/main" id="{E925472D-5F32-4FBF-A994-042775B01D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8342" y="4174934"/>
                  <a:ext cx="325409" cy="230832"/>
                </a:xfrm>
                <a:prstGeom prst="rect">
                  <a:avLst/>
                </a:prstGeom>
                <a:blipFill>
                  <a:blip r:embed="rId15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1" name="ZoneTexte 870">
                  <a:extLst>
                    <a:ext uri="{FF2B5EF4-FFF2-40B4-BE49-F238E27FC236}">
                      <a16:creationId xmlns:a16="http://schemas.microsoft.com/office/drawing/2014/main" id="{17B943D9-639B-47A9-933E-D4191128B00F}"/>
                    </a:ext>
                  </a:extLst>
                </p:cNvPr>
                <p:cNvSpPr txBox="1"/>
                <p:nvPr/>
              </p:nvSpPr>
              <p:spPr>
                <a:xfrm>
                  <a:off x="6353449" y="4770238"/>
                  <a:ext cx="34176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fr-CH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871" name="ZoneTexte 870">
                  <a:extLst>
                    <a:ext uri="{FF2B5EF4-FFF2-40B4-BE49-F238E27FC236}">
                      <a16:creationId xmlns:a16="http://schemas.microsoft.com/office/drawing/2014/main" id="{17B943D9-639B-47A9-933E-D4191128B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449" y="4770238"/>
                  <a:ext cx="341760" cy="2308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2" name="TextBox 352">
              <a:extLst>
                <a:ext uri="{FF2B5EF4-FFF2-40B4-BE49-F238E27FC236}">
                  <a16:creationId xmlns:a16="http://schemas.microsoft.com/office/drawing/2014/main" id="{A51AAC94-EE99-4035-A13A-432289289522}"/>
                </a:ext>
              </a:extLst>
            </p:cNvPr>
            <p:cNvSpPr txBox="1"/>
            <p:nvPr/>
          </p:nvSpPr>
          <p:spPr>
            <a:xfrm>
              <a:off x="6053675" y="4587416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0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cxnSp>
          <p:nvCxnSpPr>
            <p:cNvPr id="873" name="Connecteur droit avec flèche 872">
              <a:extLst>
                <a:ext uri="{FF2B5EF4-FFF2-40B4-BE49-F238E27FC236}">
                  <a16:creationId xmlns:a16="http://schemas.microsoft.com/office/drawing/2014/main" id="{1963DB8E-79BA-4EA5-874E-70AB13F9CECB}"/>
                </a:ext>
              </a:extLst>
            </p:cNvPr>
            <p:cNvCxnSpPr>
              <a:cxnSpLocks/>
            </p:cNvCxnSpPr>
            <p:nvPr/>
          </p:nvCxnSpPr>
          <p:spPr>
            <a:xfrm>
              <a:off x="6053675" y="4615812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4" name="TextBox 352">
              <a:extLst>
                <a:ext uri="{FF2B5EF4-FFF2-40B4-BE49-F238E27FC236}">
                  <a16:creationId xmlns:a16="http://schemas.microsoft.com/office/drawing/2014/main" id="{459BF9DC-682E-4AED-8279-19296439F0F9}"/>
                </a:ext>
              </a:extLst>
            </p:cNvPr>
            <p:cNvSpPr txBox="1"/>
            <p:nvPr/>
          </p:nvSpPr>
          <p:spPr>
            <a:xfrm>
              <a:off x="6682764" y="4590928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1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cxnSp>
          <p:nvCxnSpPr>
            <p:cNvPr id="875" name="Connecteur droit avec flèche 874">
              <a:extLst>
                <a:ext uri="{FF2B5EF4-FFF2-40B4-BE49-F238E27FC236}">
                  <a16:creationId xmlns:a16="http://schemas.microsoft.com/office/drawing/2014/main" id="{38A2418C-CA92-442A-B21E-B761C699BE61}"/>
                </a:ext>
              </a:extLst>
            </p:cNvPr>
            <p:cNvCxnSpPr>
              <a:cxnSpLocks/>
            </p:cNvCxnSpPr>
            <p:nvPr/>
          </p:nvCxnSpPr>
          <p:spPr>
            <a:xfrm>
              <a:off x="6682764" y="4619324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6" name="TextBox 352">
              <a:extLst>
                <a:ext uri="{FF2B5EF4-FFF2-40B4-BE49-F238E27FC236}">
                  <a16:creationId xmlns:a16="http://schemas.microsoft.com/office/drawing/2014/main" id="{3EDD6342-F38F-4B62-8ED5-6D628282DF60}"/>
                </a:ext>
              </a:extLst>
            </p:cNvPr>
            <p:cNvSpPr txBox="1"/>
            <p:nvPr/>
          </p:nvSpPr>
          <p:spPr>
            <a:xfrm>
              <a:off x="7323215" y="4590928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2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cxnSp>
          <p:nvCxnSpPr>
            <p:cNvPr id="877" name="Connecteur droit avec flèche 876">
              <a:extLst>
                <a:ext uri="{FF2B5EF4-FFF2-40B4-BE49-F238E27FC236}">
                  <a16:creationId xmlns:a16="http://schemas.microsoft.com/office/drawing/2014/main" id="{35F4D15C-25EF-4E24-AB61-209ADFF4480A}"/>
                </a:ext>
              </a:extLst>
            </p:cNvPr>
            <p:cNvCxnSpPr>
              <a:cxnSpLocks/>
            </p:cNvCxnSpPr>
            <p:nvPr/>
          </p:nvCxnSpPr>
          <p:spPr>
            <a:xfrm>
              <a:off x="7323215" y="4619324"/>
              <a:ext cx="2991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8" name="TextBox 355">
              <a:extLst>
                <a:ext uri="{FF2B5EF4-FFF2-40B4-BE49-F238E27FC236}">
                  <a16:creationId xmlns:a16="http://schemas.microsoft.com/office/drawing/2014/main" id="{27BDF036-5A7C-4CC9-83F5-AB6CD658E50A}"/>
                </a:ext>
              </a:extLst>
            </p:cNvPr>
            <p:cNvSpPr txBox="1"/>
            <p:nvPr/>
          </p:nvSpPr>
          <p:spPr>
            <a:xfrm>
              <a:off x="6392627" y="4326404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0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sp>
          <p:nvSpPr>
            <p:cNvPr id="879" name="TextBox 355">
              <a:extLst>
                <a:ext uri="{FF2B5EF4-FFF2-40B4-BE49-F238E27FC236}">
                  <a16:creationId xmlns:a16="http://schemas.microsoft.com/office/drawing/2014/main" id="{9A084694-F1DE-4629-BDE7-2F99C2D4BDAD}"/>
                </a:ext>
              </a:extLst>
            </p:cNvPr>
            <p:cNvSpPr txBox="1"/>
            <p:nvPr/>
          </p:nvSpPr>
          <p:spPr>
            <a:xfrm>
              <a:off x="7026589" y="4318281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1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sp>
          <p:nvSpPr>
            <p:cNvPr id="880" name="TextBox 355">
              <a:extLst>
                <a:ext uri="{FF2B5EF4-FFF2-40B4-BE49-F238E27FC236}">
                  <a16:creationId xmlns:a16="http://schemas.microsoft.com/office/drawing/2014/main" id="{A3F25C32-A098-4B0F-A64E-4B72C7E8BA8E}"/>
                </a:ext>
              </a:extLst>
            </p:cNvPr>
            <p:cNvSpPr txBox="1"/>
            <p:nvPr/>
          </p:nvSpPr>
          <p:spPr>
            <a:xfrm>
              <a:off x="7643095" y="4464037"/>
              <a:ext cx="228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2"/>
                  </a:solidFill>
                </a:rPr>
                <a:t>2</a:t>
              </a:r>
              <a:endParaRPr lang="en-GB" sz="900" dirty="0">
                <a:solidFill>
                  <a:schemeClr val="accent2"/>
                </a:solidFill>
              </a:endParaRPr>
            </a:p>
          </p:txBody>
        </p:sp>
        <p:cxnSp>
          <p:nvCxnSpPr>
            <p:cNvPr id="881" name="Connecteur droit avec flèche 880">
              <a:extLst>
                <a:ext uri="{FF2B5EF4-FFF2-40B4-BE49-F238E27FC236}">
                  <a16:creationId xmlns:a16="http://schemas.microsoft.com/office/drawing/2014/main" id="{03536029-9AD3-44BD-ABF4-836EE4FDE865}"/>
                </a:ext>
              </a:extLst>
            </p:cNvPr>
            <p:cNvCxnSpPr>
              <a:cxnSpLocks/>
              <a:stCxn id="891" idx="4"/>
              <a:endCxn id="891" idx="0"/>
            </p:cNvCxnSpPr>
            <p:nvPr/>
          </p:nvCxnSpPr>
          <p:spPr>
            <a:xfrm flipV="1">
              <a:off x="6507543" y="4606200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Connecteur droit avec flèche 881">
              <a:extLst>
                <a:ext uri="{FF2B5EF4-FFF2-40B4-BE49-F238E27FC236}">
                  <a16:creationId xmlns:a16="http://schemas.microsoft.com/office/drawing/2014/main" id="{A2F9A682-AE59-4F2F-BC4B-29AB1985E66F}"/>
                </a:ext>
              </a:extLst>
            </p:cNvPr>
            <p:cNvCxnSpPr>
              <a:cxnSpLocks/>
              <a:stCxn id="900" idx="4"/>
              <a:endCxn id="900" idx="0"/>
            </p:cNvCxnSpPr>
            <p:nvPr/>
          </p:nvCxnSpPr>
          <p:spPr>
            <a:xfrm>
              <a:off x="7765934" y="4301716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3" name="Connecteur droit 922">
            <a:extLst>
              <a:ext uri="{FF2B5EF4-FFF2-40B4-BE49-F238E27FC236}">
                <a16:creationId xmlns:a16="http://schemas.microsoft.com/office/drawing/2014/main" id="{CE7A81DE-C7C0-4B6B-AD4F-A10C5F229AED}"/>
              </a:ext>
            </a:extLst>
          </p:cNvPr>
          <p:cNvCxnSpPr>
            <a:cxnSpLocks/>
            <a:stCxn id="838" idx="2"/>
            <a:endCxn id="777" idx="5"/>
          </p:cNvCxnSpPr>
          <p:nvPr/>
        </p:nvCxnSpPr>
        <p:spPr>
          <a:xfrm flipH="1">
            <a:off x="7777297" y="4785618"/>
            <a:ext cx="1257167" cy="1567279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Connecteur droit 923">
            <a:extLst>
              <a:ext uri="{FF2B5EF4-FFF2-40B4-BE49-F238E27FC236}">
                <a16:creationId xmlns:a16="http://schemas.microsoft.com/office/drawing/2014/main" id="{3520EB59-5808-44DB-9E12-C8431AC4F249}"/>
              </a:ext>
            </a:extLst>
          </p:cNvPr>
          <p:cNvCxnSpPr>
            <a:cxnSpLocks/>
            <a:endCxn id="233" idx="4"/>
          </p:cNvCxnSpPr>
          <p:nvPr/>
        </p:nvCxnSpPr>
        <p:spPr>
          <a:xfrm flipV="1">
            <a:off x="9701658" y="3417001"/>
            <a:ext cx="443884" cy="1363289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5" name="ZoneTexte 924">
            <a:extLst>
              <a:ext uri="{FF2B5EF4-FFF2-40B4-BE49-F238E27FC236}">
                <a16:creationId xmlns:a16="http://schemas.microsoft.com/office/drawing/2014/main" id="{51FCFF6F-0164-4B54-8ADA-7CF7D3F475C7}"/>
              </a:ext>
            </a:extLst>
          </p:cNvPr>
          <p:cNvSpPr txBox="1"/>
          <p:nvPr/>
        </p:nvSpPr>
        <p:spPr>
          <a:xfrm>
            <a:off x="4706520" y="5146808"/>
            <a:ext cx="92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accent2"/>
                </a:solidFill>
              </a:rPr>
              <a:t>TCd8</a:t>
            </a:r>
          </a:p>
        </p:txBody>
      </p:sp>
      <p:sp>
        <p:nvSpPr>
          <p:cNvPr id="696" name="ZoneTexte 615">
            <a:extLst>
              <a:ext uri="{FF2B5EF4-FFF2-40B4-BE49-F238E27FC236}">
                <a16:creationId xmlns:a16="http://schemas.microsoft.com/office/drawing/2014/main" id="{A8F056A5-5B69-479B-866C-13AD1C944E78}"/>
              </a:ext>
            </a:extLst>
          </p:cNvPr>
          <p:cNvSpPr txBox="1"/>
          <p:nvPr/>
        </p:nvSpPr>
        <p:spPr>
          <a:xfrm>
            <a:off x="2330917" y="2835000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TCd5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7" name="ZoneTexte 30">
                <a:extLst>
                  <a:ext uri="{FF2B5EF4-FFF2-40B4-BE49-F238E27FC236}">
                    <a16:creationId xmlns:a16="http://schemas.microsoft.com/office/drawing/2014/main" id="{F15874A6-AB0C-4612-BD33-89B96E830525}"/>
                  </a:ext>
                </a:extLst>
              </p:cNvPr>
              <p:cNvSpPr txBox="1"/>
              <p:nvPr/>
            </p:nvSpPr>
            <p:spPr>
              <a:xfrm>
                <a:off x="3802130" y="3304910"/>
                <a:ext cx="3417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697" name="ZoneTexte 30">
                <a:extLst>
                  <a:ext uri="{FF2B5EF4-FFF2-40B4-BE49-F238E27FC236}">
                    <a16:creationId xmlns:a16="http://schemas.microsoft.com/office/drawing/2014/main" id="{F15874A6-AB0C-4612-BD33-89B96E830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130" y="3304910"/>
                <a:ext cx="341760" cy="230832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8" name="ZoneTexte 387">
                <a:extLst>
                  <a:ext uri="{FF2B5EF4-FFF2-40B4-BE49-F238E27FC236}">
                    <a16:creationId xmlns:a16="http://schemas.microsoft.com/office/drawing/2014/main" id="{5827AA54-698E-43EA-85F6-4BF6CE079C06}"/>
                  </a:ext>
                </a:extLst>
              </p:cNvPr>
              <p:cNvSpPr txBox="1"/>
              <p:nvPr/>
            </p:nvSpPr>
            <p:spPr>
              <a:xfrm>
                <a:off x="6515150" y="2744427"/>
                <a:ext cx="3254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>
          <p:sp>
            <p:nvSpPr>
              <p:cNvPr id="698" name="ZoneTexte 387">
                <a:extLst>
                  <a:ext uri="{FF2B5EF4-FFF2-40B4-BE49-F238E27FC236}">
                    <a16:creationId xmlns:a16="http://schemas.microsoft.com/office/drawing/2014/main" id="{5827AA54-698E-43EA-85F6-4BF6CE079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150" y="2744427"/>
                <a:ext cx="325409" cy="230832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Groupe 1">
            <a:extLst>
              <a:ext uri="{FF2B5EF4-FFF2-40B4-BE49-F238E27FC236}">
                <a16:creationId xmlns:a16="http://schemas.microsoft.com/office/drawing/2014/main" id="{8B24FF58-4D17-4E72-A4CF-095DB5F85B85}"/>
              </a:ext>
            </a:extLst>
          </p:cNvPr>
          <p:cNvGrpSpPr/>
          <p:nvPr/>
        </p:nvGrpSpPr>
        <p:grpSpPr>
          <a:xfrm>
            <a:off x="2959732" y="2713746"/>
            <a:ext cx="3672414" cy="654714"/>
            <a:chOff x="2967090" y="1630338"/>
            <a:chExt cx="3672414" cy="654714"/>
          </a:xfrm>
        </p:grpSpPr>
        <p:cxnSp>
          <p:nvCxnSpPr>
            <p:cNvPr id="700" name="Connecteur droit 6">
              <a:extLst>
                <a:ext uri="{FF2B5EF4-FFF2-40B4-BE49-F238E27FC236}">
                  <a16:creationId xmlns:a16="http://schemas.microsoft.com/office/drawing/2014/main" id="{8F7B7E1E-C740-4BBE-8CC9-B2FCE72E445A}"/>
                </a:ext>
              </a:extLst>
            </p:cNvPr>
            <p:cNvCxnSpPr>
              <a:cxnSpLocks/>
            </p:cNvCxnSpPr>
            <p:nvPr/>
          </p:nvCxnSpPr>
          <p:spPr>
            <a:xfrm>
              <a:off x="3856960" y="1960440"/>
              <a:ext cx="2653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Connecteur droit 8">
              <a:extLst>
                <a:ext uri="{FF2B5EF4-FFF2-40B4-BE49-F238E27FC236}">
                  <a16:creationId xmlns:a16="http://schemas.microsoft.com/office/drawing/2014/main" id="{1091C3A5-2844-4BEE-96C0-9C3CA9B5EF4B}"/>
                </a:ext>
              </a:extLst>
            </p:cNvPr>
            <p:cNvCxnSpPr>
              <a:cxnSpLocks/>
            </p:cNvCxnSpPr>
            <p:nvPr/>
          </p:nvCxnSpPr>
          <p:spPr>
            <a:xfrm>
              <a:off x="3015744" y="1954950"/>
              <a:ext cx="475954" cy="549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2" name="Rectangle 701">
              <a:extLst>
                <a:ext uri="{FF2B5EF4-FFF2-40B4-BE49-F238E27FC236}">
                  <a16:creationId xmlns:a16="http://schemas.microsoft.com/office/drawing/2014/main" id="{61D518B2-1EF8-44B2-ADEF-9A2A329A6B2A}"/>
                </a:ext>
              </a:extLst>
            </p:cNvPr>
            <p:cNvSpPr/>
            <p:nvPr/>
          </p:nvSpPr>
          <p:spPr>
            <a:xfrm>
              <a:off x="3491698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706" name="Rectangle 705">
              <a:extLst>
                <a:ext uri="{FF2B5EF4-FFF2-40B4-BE49-F238E27FC236}">
                  <a16:creationId xmlns:a16="http://schemas.microsoft.com/office/drawing/2014/main" id="{E2043561-783C-4233-8202-686F9E5E728F}"/>
                </a:ext>
              </a:extLst>
            </p:cNvPr>
            <p:cNvSpPr/>
            <p:nvPr/>
          </p:nvSpPr>
          <p:spPr>
            <a:xfrm>
              <a:off x="412697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707" name="Rectangle 706">
              <a:extLst>
                <a:ext uri="{FF2B5EF4-FFF2-40B4-BE49-F238E27FC236}">
                  <a16:creationId xmlns:a16="http://schemas.microsoft.com/office/drawing/2014/main" id="{6A5E5626-4D04-496F-90AF-0BB2F68E5B22}"/>
                </a:ext>
              </a:extLst>
            </p:cNvPr>
            <p:cNvSpPr/>
            <p:nvPr/>
          </p:nvSpPr>
          <p:spPr>
            <a:xfrm>
              <a:off x="476225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708" name="Connecteur droit 2">
              <a:extLst>
                <a:ext uri="{FF2B5EF4-FFF2-40B4-BE49-F238E27FC236}">
                  <a16:creationId xmlns:a16="http://schemas.microsoft.com/office/drawing/2014/main" id="{2B3EF523-AFE9-4640-BE17-9AC08757BE42}"/>
                </a:ext>
              </a:extLst>
            </p:cNvPr>
            <p:cNvCxnSpPr>
              <a:cxnSpLocks/>
              <a:stCxn id="706" idx="3"/>
              <a:endCxn id="707" idx="1"/>
            </p:cNvCxnSpPr>
            <p:nvPr/>
          </p:nvCxnSpPr>
          <p:spPr>
            <a:xfrm>
              <a:off x="4496944" y="1960440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9" name="Groupe 38">
              <a:extLst>
                <a:ext uri="{FF2B5EF4-FFF2-40B4-BE49-F238E27FC236}">
                  <a16:creationId xmlns:a16="http://schemas.microsoft.com/office/drawing/2014/main" id="{C0F6D6F7-BE61-4068-A63A-1CA410283517}"/>
                </a:ext>
              </a:extLst>
            </p:cNvPr>
            <p:cNvGrpSpPr/>
            <p:nvPr/>
          </p:nvGrpSpPr>
          <p:grpSpPr>
            <a:xfrm>
              <a:off x="2967090" y="1884961"/>
              <a:ext cx="48912" cy="139978"/>
              <a:chOff x="1538662" y="1143263"/>
              <a:chExt cx="73531" cy="223624"/>
            </a:xfrm>
            <a:noFill/>
          </p:grpSpPr>
          <p:cxnSp>
            <p:nvCxnSpPr>
              <p:cNvPr id="956" name="Connecteur droit 10">
                <a:extLst>
                  <a:ext uri="{FF2B5EF4-FFF2-40B4-BE49-F238E27FC236}">
                    <a16:creationId xmlns:a16="http://schemas.microsoft.com/office/drawing/2014/main" id="{76005689-DD7B-4875-AA79-B49F0660C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7" name="Connecteur droit 13">
                <a:extLst>
                  <a:ext uri="{FF2B5EF4-FFF2-40B4-BE49-F238E27FC236}">
                    <a16:creationId xmlns:a16="http://schemas.microsoft.com/office/drawing/2014/main" id="{5EC9E281-AE78-40B3-9CC2-2C2E04CC18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8" name="Connecteur droit 35">
                <a:extLst>
                  <a:ext uri="{FF2B5EF4-FFF2-40B4-BE49-F238E27FC236}">
                    <a16:creationId xmlns:a16="http://schemas.microsoft.com/office/drawing/2014/main" id="{6DD8B946-BC9F-49B0-8D47-11FB65ACC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9" name="Connecteur droit 37">
                <a:extLst>
                  <a:ext uri="{FF2B5EF4-FFF2-40B4-BE49-F238E27FC236}">
                    <a16:creationId xmlns:a16="http://schemas.microsoft.com/office/drawing/2014/main" id="{0CADC442-D2F0-4078-A142-D097093CDB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0" name="Connecteur droit 16">
              <a:extLst>
                <a:ext uri="{FF2B5EF4-FFF2-40B4-BE49-F238E27FC236}">
                  <a16:creationId xmlns:a16="http://schemas.microsoft.com/office/drawing/2014/main" id="{6434482D-ABD0-438F-8BE3-F9691AD3F712}"/>
                </a:ext>
              </a:extLst>
            </p:cNvPr>
            <p:cNvCxnSpPr>
              <a:cxnSpLocks/>
            </p:cNvCxnSpPr>
            <p:nvPr/>
          </p:nvCxnSpPr>
          <p:spPr>
            <a:xfrm>
              <a:off x="3994317" y="1960440"/>
              <a:ext cx="1" cy="279455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1" name="Ellipse 18">
              <a:extLst>
                <a:ext uri="{FF2B5EF4-FFF2-40B4-BE49-F238E27FC236}">
                  <a16:creationId xmlns:a16="http://schemas.microsoft.com/office/drawing/2014/main" id="{D116B571-4B31-48A1-BC62-2CEF280E4A8D}"/>
                </a:ext>
              </a:extLst>
            </p:cNvPr>
            <p:cNvSpPr/>
            <p:nvPr/>
          </p:nvSpPr>
          <p:spPr>
            <a:xfrm>
              <a:off x="3927991" y="2054288"/>
              <a:ext cx="132654" cy="11457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712" name="Groupe 39">
              <a:extLst>
                <a:ext uri="{FF2B5EF4-FFF2-40B4-BE49-F238E27FC236}">
                  <a16:creationId xmlns:a16="http://schemas.microsoft.com/office/drawing/2014/main" id="{80A3ABCF-92E1-48C6-B7F3-27CF340446CB}"/>
                </a:ext>
              </a:extLst>
            </p:cNvPr>
            <p:cNvGrpSpPr/>
            <p:nvPr/>
          </p:nvGrpSpPr>
          <p:grpSpPr>
            <a:xfrm rot="16200000">
              <a:off x="3971974" y="2188335"/>
              <a:ext cx="44687" cy="148747"/>
              <a:chOff x="1538662" y="1143263"/>
              <a:chExt cx="73531" cy="223624"/>
            </a:xfrm>
            <a:noFill/>
          </p:grpSpPr>
          <p:cxnSp>
            <p:nvCxnSpPr>
              <p:cNvPr id="952" name="Connecteur droit 40">
                <a:extLst>
                  <a:ext uri="{FF2B5EF4-FFF2-40B4-BE49-F238E27FC236}">
                    <a16:creationId xmlns:a16="http://schemas.microsoft.com/office/drawing/2014/main" id="{11DE703A-8E74-4597-AADF-AB08237EA8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3" name="Connecteur droit 41">
                <a:extLst>
                  <a:ext uri="{FF2B5EF4-FFF2-40B4-BE49-F238E27FC236}">
                    <a16:creationId xmlns:a16="http://schemas.microsoft.com/office/drawing/2014/main" id="{E932C9D4-8792-4847-8321-B56399FFA1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4" name="Connecteur droit 42">
                <a:extLst>
                  <a:ext uri="{FF2B5EF4-FFF2-40B4-BE49-F238E27FC236}">
                    <a16:creationId xmlns:a16="http://schemas.microsoft.com/office/drawing/2014/main" id="{99AEEF65-B8D4-4E44-9F44-339426A3FF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5" name="Connecteur droit 43">
                <a:extLst>
                  <a:ext uri="{FF2B5EF4-FFF2-40B4-BE49-F238E27FC236}">
                    <a16:creationId xmlns:a16="http://schemas.microsoft.com/office/drawing/2014/main" id="{9B9542B7-F63A-4418-9585-26A787AE8D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3" name="Groupe 49">
              <a:extLst>
                <a:ext uri="{FF2B5EF4-FFF2-40B4-BE49-F238E27FC236}">
                  <a16:creationId xmlns:a16="http://schemas.microsoft.com/office/drawing/2014/main" id="{6FBC8AED-DEDA-4977-89D3-6CE662E924D7}"/>
                </a:ext>
              </a:extLst>
            </p:cNvPr>
            <p:cNvGrpSpPr/>
            <p:nvPr/>
          </p:nvGrpSpPr>
          <p:grpSpPr>
            <a:xfrm>
              <a:off x="4564560" y="1962060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943" name="Connecteur droit 9">
                <a:extLst>
                  <a:ext uri="{FF2B5EF4-FFF2-40B4-BE49-F238E27FC236}">
                    <a16:creationId xmlns:a16="http://schemas.microsoft.com/office/drawing/2014/main" id="{74A2EB44-493B-4454-BDC7-B100D9F0432D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4" name="Connecteur droit 15">
                <a:extLst>
                  <a:ext uri="{FF2B5EF4-FFF2-40B4-BE49-F238E27FC236}">
                    <a16:creationId xmlns:a16="http://schemas.microsoft.com/office/drawing/2014/main" id="{1D94E808-AB73-4A86-BA4E-B98A663B8ADF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5" name="Connecteur droit 24">
                <a:extLst>
                  <a:ext uri="{FF2B5EF4-FFF2-40B4-BE49-F238E27FC236}">
                    <a16:creationId xmlns:a16="http://schemas.microsoft.com/office/drawing/2014/main" id="{C1412667-5FBF-4FAB-8BD8-335ED7F31669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6" name="Connecteur droit 25">
                <a:extLst>
                  <a:ext uri="{FF2B5EF4-FFF2-40B4-BE49-F238E27FC236}">
                    <a16:creationId xmlns:a16="http://schemas.microsoft.com/office/drawing/2014/main" id="{B836C6AB-8AEB-4B55-9626-E7CB1501295B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7" name="Groupe 44">
                <a:extLst>
                  <a:ext uri="{FF2B5EF4-FFF2-40B4-BE49-F238E27FC236}">
                    <a16:creationId xmlns:a16="http://schemas.microsoft.com/office/drawing/2014/main" id="{461B9D90-0537-49D6-9589-D675B65B1D72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948" name="Connecteur droit 45">
                  <a:extLst>
                    <a:ext uri="{FF2B5EF4-FFF2-40B4-BE49-F238E27FC236}">
                      <a16:creationId xmlns:a16="http://schemas.microsoft.com/office/drawing/2014/main" id="{8A8E5613-A6BC-4A2E-ABDD-7E3E4403B4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9" name="Connecteur droit 46">
                  <a:extLst>
                    <a:ext uri="{FF2B5EF4-FFF2-40B4-BE49-F238E27FC236}">
                      <a16:creationId xmlns:a16="http://schemas.microsoft.com/office/drawing/2014/main" id="{AFB337ED-3EA1-40E6-BB42-32C4464CF6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0" name="Connecteur droit 47">
                  <a:extLst>
                    <a:ext uri="{FF2B5EF4-FFF2-40B4-BE49-F238E27FC236}">
                      <a16:creationId xmlns:a16="http://schemas.microsoft.com/office/drawing/2014/main" id="{A3B1DDD7-34E5-4CE0-AB6C-48D721A2AD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1" name="Connecteur droit 48">
                  <a:extLst>
                    <a:ext uri="{FF2B5EF4-FFF2-40B4-BE49-F238E27FC236}">
                      <a16:creationId xmlns:a16="http://schemas.microsoft.com/office/drawing/2014/main" id="{7BC6C633-8D27-4A03-820B-E4A94235A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15" name="Connecteur droit 52">
              <a:extLst>
                <a:ext uri="{FF2B5EF4-FFF2-40B4-BE49-F238E27FC236}">
                  <a16:creationId xmlns:a16="http://schemas.microsoft.com/office/drawing/2014/main" id="{D1188C7B-DFCB-440F-BB2A-E2ABEDBB1658}"/>
                </a:ext>
              </a:extLst>
            </p:cNvPr>
            <p:cNvCxnSpPr>
              <a:cxnSpLocks/>
              <a:stCxn id="707" idx="3"/>
            </p:cNvCxnSpPr>
            <p:nvPr/>
          </p:nvCxnSpPr>
          <p:spPr>
            <a:xfrm flipV="1">
              <a:off x="5132224" y="1957835"/>
              <a:ext cx="262910" cy="2606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9DB5C431-8898-4DCE-BECE-17B057C2BC11}"/>
                </a:ext>
              </a:extLst>
            </p:cNvPr>
            <p:cNvSpPr/>
            <p:nvPr/>
          </p:nvSpPr>
          <p:spPr>
            <a:xfrm>
              <a:off x="539513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FBDA4792-7C44-45B5-B1C4-1E7BD747A5D5}"/>
                </a:ext>
              </a:extLst>
            </p:cNvPr>
            <p:cNvSpPr/>
            <p:nvPr/>
          </p:nvSpPr>
          <p:spPr>
            <a:xfrm>
              <a:off x="603041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 dirty="0"/>
            </a:p>
          </p:txBody>
        </p:sp>
        <p:cxnSp>
          <p:nvCxnSpPr>
            <p:cNvPr id="718" name="Connecteur droit 59">
              <a:extLst>
                <a:ext uri="{FF2B5EF4-FFF2-40B4-BE49-F238E27FC236}">
                  <a16:creationId xmlns:a16="http://schemas.microsoft.com/office/drawing/2014/main" id="{FE948386-6D8A-41E9-BC69-B5A749824E9F}"/>
                </a:ext>
              </a:extLst>
            </p:cNvPr>
            <p:cNvCxnSpPr>
              <a:cxnSpLocks/>
            </p:cNvCxnSpPr>
            <p:nvPr/>
          </p:nvCxnSpPr>
          <p:spPr>
            <a:xfrm>
              <a:off x="5765098" y="1955229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9" name="Groupe 60">
              <a:extLst>
                <a:ext uri="{FF2B5EF4-FFF2-40B4-BE49-F238E27FC236}">
                  <a16:creationId xmlns:a16="http://schemas.microsoft.com/office/drawing/2014/main" id="{9E3752DB-50F8-4F0D-95B2-A5321C75DAD0}"/>
                </a:ext>
              </a:extLst>
            </p:cNvPr>
            <p:cNvGrpSpPr/>
            <p:nvPr/>
          </p:nvGrpSpPr>
          <p:grpSpPr>
            <a:xfrm>
              <a:off x="5817458" y="1955229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934" name="Connecteur droit 61">
                <a:extLst>
                  <a:ext uri="{FF2B5EF4-FFF2-40B4-BE49-F238E27FC236}">
                    <a16:creationId xmlns:a16="http://schemas.microsoft.com/office/drawing/2014/main" id="{1C771BD0-37B2-4DFE-AE5B-2FFC095C2C7A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5" name="Connecteur droit 62">
                <a:extLst>
                  <a:ext uri="{FF2B5EF4-FFF2-40B4-BE49-F238E27FC236}">
                    <a16:creationId xmlns:a16="http://schemas.microsoft.com/office/drawing/2014/main" id="{21C688A4-27A0-45B6-A791-E7B666EBCC5B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6" name="Connecteur droit 63">
                <a:extLst>
                  <a:ext uri="{FF2B5EF4-FFF2-40B4-BE49-F238E27FC236}">
                    <a16:creationId xmlns:a16="http://schemas.microsoft.com/office/drawing/2014/main" id="{C244B7C5-D439-47CD-949F-FF4D8E961A4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7" name="Connecteur droit 64">
                <a:extLst>
                  <a:ext uri="{FF2B5EF4-FFF2-40B4-BE49-F238E27FC236}">
                    <a16:creationId xmlns:a16="http://schemas.microsoft.com/office/drawing/2014/main" id="{CBD93198-3097-48B9-B814-E236967F2777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8" name="Groupe 65">
                <a:extLst>
                  <a:ext uri="{FF2B5EF4-FFF2-40B4-BE49-F238E27FC236}">
                    <a16:creationId xmlns:a16="http://schemas.microsoft.com/office/drawing/2014/main" id="{A4E37124-88FA-4496-9099-BB7451AE6AD8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939" name="Connecteur droit 66">
                  <a:extLst>
                    <a:ext uri="{FF2B5EF4-FFF2-40B4-BE49-F238E27FC236}">
                      <a16:creationId xmlns:a16="http://schemas.microsoft.com/office/drawing/2014/main" id="{2F2FB81A-8EA2-4BB2-A06C-A065CE4151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0" name="Connecteur droit 67">
                  <a:extLst>
                    <a:ext uri="{FF2B5EF4-FFF2-40B4-BE49-F238E27FC236}">
                      <a16:creationId xmlns:a16="http://schemas.microsoft.com/office/drawing/2014/main" id="{F360FB3E-0514-4023-A55E-9B85918EC0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1" name="Connecteur droit 68">
                  <a:extLst>
                    <a:ext uri="{FF2B5EF4-FFF2-40B4-BE49-F238E27FC236}">
                      <a16:creationId xmlns:a16="http://schemas.microsoft.com/office/drawing/2014/main" id="{D7F47D7B-756E-4820-B0BB-A6F04C70BE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2" name="Connecteur droit 69">
                  <a:extLst>
                    <a:ext uri="{FF2B5EF4-FFF2-40B4-BE49-F238E27FC236}">
                      <a16:creationId xmlns:a16="http://schemas.microsoft.com/office/drawing/2014/main" id="{E4F3FD15-8FB7-4C60-AC08-82FCD353FC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20" name="Connecteur droit 70">
              <a:extLst>
                <a:ext uri="{FF2B5EF4-FFF2-40B4-BE49-F238E27FC236}">
                  <a16:creationId xmlns:a16="http://schemas.microsoft.com/office/drawing/2014/main" id="{BF38E4DD-1399-4891-A622-5077F3E4CBDC}"/>
                </a:ext>
              </a:extLst>
            </p:cNvPr>
            <p:cNvCxnSpPr>
              <a:cxnSpLocks/>
              <a:endCxn id="724" idx="6"/>
            </p:cNvCxnSpPr>
            <p:nvPr/>
          </p:nvCxnSpPr>
          <p:spPr>
            <a:xfrm flipV="1">
              <a:off x="6398493" y="1954950"/>
              <a:ext cx="136260" cy="2943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1" name="Ellipse 97">
              <a:extLst>
                <a:ext uri="{FF2B5EF4-FFF2-40B4-BE49-F238E27FC236}">
                  <a16:creationId xmlns:a16="http://schemas.microsoft.com/office/drawing/2014/main" id="{A34BA947-D311-4AF1-91F4-BB0DF6854C51}"/>
                </a:ext>
              </a:extLst>
            </p:cNvPr>
            <p:cNvSpPr/>
            <p:nvPr/>
          </p:nvSpPr>
          <p:spPr>
            <a:xfrm>
              <a:off x="4620316" y="1947815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722" name="Ellipse 98">
              <a:extLst>
                <a:ext uri="{FF2B5EF4-FFF2-40B4-BE49-F238E27FC236}">
                  <a16:creationId xmlns:a16="http://schemas.microsoft.com/office/drawing/2014/main" id="{FB7AF8E1-1645-4685-91F5-CAD8A4480AFC}"/>
                </a:ext>
              </a:extLst>
            </p:cNvPr>
            <p:cNvSpPr/>
            <p:nvPr/>
          </p:nvSpPr>
          <p:spPr>
            <a:xfrm>
              <a:off x="5248472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723" name="Ellipse 99">
              <a:extLst>
                <a:ext uri="{FF2B5EF4-FFF2-40B4-BE49-F238E27FC236}">
                  <a16:creationId xmlns:a16="http://schemas.microsoft.com/office/drawing/2014/main" id="{0A11D41F-16D7-4661-BF42-8E08040730C7}"/>
                </a:ext>
              </a:extLst>
            </p:cNvPr>
            <p:cNvSpPr/>
            <p:nvPr/>
          </p:nvSpPr>
          <p:spPr>
            <a:xfrm>
              <a:off x="5873214" y="1941838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724" name="Ellipse 100">
              <a:extLst>
                <a:ext uri="{FF2B5EF4-FFF2-40B4-BE49-F238E27FC236}">
                  <a16:creationId xmlns:a16="http://schemas.microsoft.com/office/drawing/2014/main" id="{65042177-FADD-40C7-8C9A-0B53276FE609}"/>
                </a:ext>
              </a:extLst>
            </p:cNvPr>
            <p:cNvSpPr/>
            <p:nvPr/>
          </p:nvSpPr>
          <p:spPr>
            <a:xfrm>
              <a:off x="6504341" y="1940641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725" name="Groupe 111">
              <a:extLst>
                <a:ext uri="{FF2B5EF4-FFF2-40B4-BE49-F238E27FC236}">
                  <a16:creationId xmlns:a16="http://schemas.microsoft.com/office/drawing/2014/main" id="{AA3D06F5-9948-4A3E-BA44-9C7F1AAE958A}"/>
                </a:ext>
              </a:extLst>
            </p:cNvPr>
            <p:cNvGrpSpPr/>
            <p:nvPr/>
          </p:nvGrpSpPr>
          <p:grpSpPr>
            <a:xfrm>
              <a:off x="6444563" y="1630338"/>
              <a:ext cx="148747" cy="324612"/>
              <a:chOff x="7249709" y="320635"/>
              <a:chExt cx="223617" cy="518588"/>
            </a:xfrm>
            <a:noFill/>
          </p:grpSpPr>
          <p:cxnSp>
            <p:nvCxnSpPr>
              <p:cNvPr id="927" name="Connecteur droit 102">
                <a:extLst>
                  <a:ext uri="{FF2B5EF4-FFF2-40B4-BE49-F238E27FC236}">
                    <a16:creationId xmlns:a16="http://schemas.microsoft.com/office/drawing/2014/main" id="{C2F5CC94-1AF2-4D5F-A595-3563A39CF2A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8" name="Ellipse 103">
                <a:extLst>
                  <a:ext uri="{FF2B5EF4-FFF2-40B4-BE49-F238E27FC236}">
                    <a16:creationId xmlns:a16="http://schemas.microsoft.com/office/drawing/2014/main" id="{ADF1C8B0-EF6D-49E1-938F-0434B081AAA3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sz="900" dirty="0"/>
              </a:p>
            </p:txBody>
          </p:sp>
          <p:grpSp>
            <p:nvGrpSpPr>
              <p:cNvPr id="929" name="Groupe 104">
                <a:extLst>
                  <a:ext uri="{FF2B5EF4-FFF2-40B4-BE49-F238E27FC236}">
                    <a16:creationId xmlns:a16="http://schemas.microsoft.com/office/drawing/2014/main" id="{1706391B-01B3-4580-812C-91B75D26560F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  <a:grpFill/>
            </p:grpSpPr>
            <p:cxnSp>
              <p:nvCxnSpPr>
                <p:cNvPr id="930" name="Connecteur droit 105">
                  <a:extLst>
                    <a:ext uri="{FF2B5EF4-FFF2-40B4-BE49-F238E27FC236}">
                      <a16:creationId xmlns:a16="http://schemas.microsoft.com/office/drawing/2014/main" id="{95899685-FD61-4E3B-96F3-346E5667AA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1" name="Connecteur droit 106">
                  <a:extLst>
                    <a:ext uri="{FF2B5EF4-FFF2-40B4-BE49-F238E27FC236}">
                      <a16:creationId xmlns:a16="http://schemas.microsoft.com/office/drawing/2014/main" id="{27BD5B62-6292-46ED-8D47-FED886E290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2" name="Connecteur droit 107">
                  <a:extLst>
                    <a:ext uri="{FF2B5EF4-FFF2-40B4-BE49-F238E27FC236}">
                      <a16:creationId xmlns:a16="http://schemas.microsoft.com/office/drawing/2014/main" id="{8D6199A6-A1EB-4ED1-8691-4AAFD1196F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3" name="Connecteur droit 108">
                  <a:extLst>
                    <a:ext uri="{FF2B5EF4-FFF2-40B4-BE49-F238E27FC236}">
                      <a16:creationId xmlns:a16="http://schemas.microsoft.com/office/drawing/2014/main" id="{9D447A3F-11A5-4B40-94BB-AFBDD48E63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26" name="TextBox 725">
              <a:extLst>
                <a:ext uri="{FF2B5EF4-FFF2-40B4-BE49-F238E27FC236}">
                  <a16:creationId xmlns:a16="http://schemas.microsoft.com/office/drawing/2014/main" id="{D5DADE2D-11B6-47A1-9489-B560454BBEDE}"/>
                </a:ext>
              </a:extLst>
            </p:cNvPr>
            <p:cNvSpPr txBox="1"/>
            <p:nvPr/>
          </p:nvSpPr>
          <p:spPr>
            <a:xfrm>
              <a:off x="6402942" y="1908974"/>
              <a:ext cx="2365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4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727" name="TextBox 726">
              <a:extLst>
                <a:ext uri="{FF2B5EF4-FFF2-40B4-BE49-F238E27FC236}">
                  <a16:creationId xmlns:a16="http://schemas.microsoft.com/office/drawing/2014/main" id="{B194498A-EDC6-4FC5-932C-0A5E8B1A5341}"/>
                </a:ext>
              </a:extLst>
            </p:cNvPr>
            <p:cNvSpPr txBox="1"/>
            <p:nvPr/>
          </p:nvSpPr>
          <p:spPr>
            <a:xfrm>
              <a:off x="4510632" y="1780261"/>
              <a:ext cx="26969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1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728" name="TextBox 727">
              <a:extLst>
                <a:ext uri="{FF2B5EF4-FFF2-40B4-BE49-F238E27FC236}">
                  <a16:creationId xmlns:a16="http://schemas.microsoft.com/office/drawing/2014/main" id="{C588CB47-44CF-438C-BDD8-81D5C7B62025}"/>
                </a:ext>
              </a:extLst>
            </p:cNvPr>
            <p:cNvSpPr txBox="1"/>
            <p:nvPr/>
          </p:nvSpPr>
          <p:spPr>
            <a:xfrm>
              <a:off x="5775764" y="1760381"/>
              <a:ext cx="25390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3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729" name="TextBox 728">
              <a:extLst>
                <a:ext uri="{FF2B5EF4-FFF2-40B4-BE49-F238E27FC236}">
                  <a16:creationId xmlns:a16="http://schemas.microsoft.com/office/drawing/2014/main" id="{841D9339-5311-4F38-A37E-145724CF313E}"/>
                </a:ext>
              </a:extLst>
            </p:cNvPr>
            <p:cNvSpPr txBox="1"/>
            <p:nvPr/>
          </p:nvSpPr>
          <p:spPr>
            <a:xfrm>
              <a:off x="5156885" y="1770758"/>
              <a:ext cx="212609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2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730" name="TextBox 729">
              <a:extLst>
                <a:ext uri="{FF2B5EF4-FFF2-40B4-BE49-F238E27FC236}">
                  <a16:creationId xmlns:a16="http://schemas.microsoft.com/office/drawing/2014/main" id="{5ABA64D2-8C31-4E17-9A90-EDE25A4B04EC}"/>
                </a:ext>
              </a:extLst>
            </p:cNvPr>
            <p:cNvSpPr txBox="1"/>
            <p:nvPr/>
          </p:nvSpPr>
          <p:spPr>
            <a:xfrm>
              <a:off x="3872678" y="1768105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0</a:t>
              </a:r>
              <a:endParaRPr lang="en-GB" sz="900" dirty="0"/>
            </a:p>
          </p:txBody>
        </p:sp>
        <p:grpSp>
          <p:nvGrpSpPr>
            <p:cNvPr id="731" name="Groupe 27">
              <a:extLst>
                <a:ext uri="{FF2B5EF4-FFF2-40B4-BE49-F238E27FC236}">
                  <a16:creationId xmlns:a16="http://schemas.microsoft.com/office/drawing/2014/main" id="{09EA0928-30DA-430E-88BF-6DA6F48F33F8}"/>
                </a:ext>
              </a:extLst>
            </p:cNvPr>
            <p:cNvGrpSpPr/>
            <p:nvPr/>
          </p:nvGrpSpPr>
          <p:grpSpPr>
            <a:xfrm>
              <a:off x="3541231" y="2031828"/>
              <a:ext cx="299102" cy="230832"/>
              <a:chOff x="3557858" y="2108261"/>
              <a:chExt cx="299102" cy="230832"/>
            </a:xfrm>
          </p:grpSpPr>
          <p:sp>
            <p:nvSpPr>
              <p:cNvPr id="807" name="TextBox 352">
                <a:extLst>
                  <a:ext uri="{FF2B5EF4-FFF2-40B4-BE49-F238E27FC236}">
                    <a16:creationId xmlns:a16="http://schemas.microsoft.com/office/drawing/2014/main" id="{D6DEDA7D-7DBB-4114-BC85-171A5D84F7F1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0</a:t>
                </a:r>
                <a:endParaRPr lang="en-GB" sz="900" dirty="0"/>
              </a:p>
            </p:txBody>
          </p:sp>
          <p:cxnSp>
            <p:nvCxnSpPr>
              <p:cNvPr id="926" name="Connecteur droit avec flèche 23">
                <a:extLst>
                  <a:ext uri="{FF2B5EF4-FFF2-40B4-BE49-F238E27FC236}">
                    <a16:creationId xmlns:a16="http://schemas.microsoft.com/office/drawing/2014/main" id="{6732EB51-308F-44C2-A659-A497D42A7A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32" name="Groupe 372">
              <a:extLst>
                <a:ext uri="{FF2B5EF4-FFF2-40B4-BE49-F238E27FC236}">
                  <a16:creationId xmlns:a16="http://schemas.microsoft.com/office/drawing/2014/main" id="{1DDEE87C-7137-43BC-9DDA-16C46339EB24}"/>
                </a:ext>
              </a:extLst>
            </p:cNvPr>
            <p:cNvGrpSpPr/>
            <p:nvPr/>
          </p:nvGrpSpPr>
          <p:grpSpPr>
            <a:xfrm>
              <a:off x="4175270" y="2038378"/>
              <a:ext cx="299102" cy="230832"/>
              <a:chOff x="3557858" y="2108261"/>
              <a:chExt cx="299102" cy="230832"/>
            </a:xfrm>
          </p:grpSpPr>
          <p:sp>
            <p:nvSpPr>
              <p:cNvPr id="752" name="TextBox 352">
                <a:extLst>
                  <a:ext uri="{FF2B5EF4-FFF2-40B4-BE49-F238E27FC236}">
                    <a16:creationId xmlns:a16="http://schemas.microsoft.com/office/drawing/2014/main" id="{C64C41A1-8373-4EE4-9B54-E522D1DE82AA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1</a:t>
                </a:r>
                <a:endParaRPr lang="en-GB" sz="900" dirty="0"/>
              </a:p>
            </p:txBody>
          </p:sp>
          <p:cxnSp>
            <p:nvCxnSpPr>
              <p:cNvPr id="757" name="Connecteur droit avec flèche 374">
                <a:extLst>
                  <a:ext uri="{FF2B5EF4-FFF2-40B4-BE49-F238E27FC236}">
                    <a16:creationId xmlns:a16="http://schemas.microsoft.com/office/drawing/2014/main" id="{D1CF7CEE-AF02-4759-A858-9ADE8022D4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33" name="Groupe 375">
              <a:extLst>
                <a:ext uri="{FF2B5EF4-FFF2-40B4-BE49-F238E27FC236}">
                  <a16:creationId xmlns:a16="http://schemas.microsoft.com/office/drawing/2014/main" id="{EF207903-F8E0-4CE1-863C-12522948FB36}"/>
                </a:ext>
              </a:extLst>
            </p:cNvPr>
            <p:cNvGrpSpPr/>
            <p:nvPr/>
          </p:nvGrpSpPr>
          <p:grpSpPr>
            <a:xfrm>
              <a:off x="4795396" y="2031828"/>
              <a:ext cx="299102" cy="230832"/>
              <a:chOff x="3557858" y="2108261"/>
              <a:chExt cx="299102" cy="230832"/>
            </a:xfrm>
          </p:grpSpPr>
          <p:sp>
            <p:nvSpPr>
              <p:cNvPr id="750" name="TextBox 352">
                <a:extLst>
                  <a:ext uri="{FF2B5EF4-FFF2-40B4-BE49-F238E27FC236}">
                    <a16:creationId xmlns:a16="http://schemas.microsoft.com/office/drawing/2014/main" id="{84F7C4A4-370A-432E-BC99-9DF475658530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2</a:t>
                </a:r>
                <a:endParaRPr lang="en-GB" sz="900" dirty="0"/>
              </a:p>
            </p:txBody>
          </p:sp>
          <p:cxnSp>
            <p:nvCxnSpPr>
              <p:cNvPr id="751" name="Connecteur droit avec flèche 377">
                <a:extLst>
                  <a:ext uri="{FF2B5EF4-FFF2-40B4-BE49-F238E27FC236}">
                    <a16:creationId xmlns:a16="http://schemas.microsoft.com/office/drawing/2014/main" id="{50802DA8-9F3E-42E2-9C72-9529884CEE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34" name="Groupe 378">
              <a:extLst>
                <a:ext uri="{FF2B5EF4-FFF2-40B4-BE49-F238E27FC236}">
                  <a16:creationId xmlns:a16="http://schemas.microsoft.com/office/drawing/2014/main" id="{1D7916F6-CA8F-476E-82DE-837C2AAE05CB}"/>
                </a:ext>
              </a:extLst>
            </p:cNvPr>
            <p:cNvGrpSpPr/>
            <p:nvPr/>
          </p:nvGrpSpPr>
          <p:grpSpPr>
            <a:xfrm>
              <a:off x="5426299" y="2034844"/>
              <a:ext cx="299102" cy="230832"/>
              <a:chOff x="3557858" y="2108261"/>
              <a:chExt cx="299102" cy="230832"/>
            </a:xfrm>
          </p:grpSpPr>
          <p:sp>
            <p:nvSpPr>
              <p:cNvPr id="744" name="TextBox 352">
                <a:extLst>
                  <a:ext uri="{FF2B5EF4-FFF2-40B4-BE49-F238E27FC236}">
                    <a16:creationId xmlns:a16="http://schemas.microsoft.com/office/drawing/2014/main" id="{23B2B919-914E-459A-B6D1-B8623290031A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3</a:t>
                </a:r>
                <a:endParaRPr lang="en-GB" sz="900" dirty="0"/>
              </a:p>
            </p:txBody>
          </p:sp>
          <p:cxnSp>
            <p:nvCxnSpPr>
              <p:cNvPr id="749" name="Connecteur droit avec flèche 380">
                <a:extLst>
                  <a:ext uri="{FF2B5EF4-FFF2-40B4-BE49-F238E27FC236}">
                    <a16:creationId xmlns:a16="http://schemas.microsoft.com/office/drawing/2014/main" id="{80C2E9AB-C81E-459C-A9F4-388C67ADAE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35" name="Groupe 381">
              <a:extLst>
                <a:ext uri="{FF2B5EF4-FFF2-40B4-BE49-F238E27FC236}">
                  <a16:creationId xmlns:a16="http://schemas.microsoft.com/office/drawing/2014/main" id="{A813F9C0-DD35-4449-A41D-0B257422AECB}"/>
                </a:ext>
              </a:extLst>
            </p:cNvPr>
            <p:cNvGrpSpPr/>
            <p:nvPr/>
          </p:nvGrpSpPr>
          <p:grpSpPr>
            <a:xfrm>
              <a:off x="6080829" y="2034844"/>
              <a:ext cx="299102" cy="230832"/>
              <a:chOff x="3557858" y="2108261"/>
              <a:chExt cx="299102" cy="230832"/>
            </a:xfrm>
          </p:grpSpPr>
          <p:sp>
            <p:nvSpPr>
              <p:cNvPr id="742" name="TextBox 352">
                <a:extLst>
                  <a:ext uri="{FF2B5EF4-FFF2-40B4-BE49-F238E27FC236}">
                    <a16:creationId xmlns:a16="http://schemas.microsoft.com/office/drawing/2014/main" id="{33A350B0-5B6F-4C96-8BA3-1C43D07E63DE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4</a:t>
                </a:r>
                <a:endParaRPr lang="en-GB" sz="900" dirty="0"/>
              </a:p>
            </p:txBody>
          </p:sp>
          <p:cxnSp>
            <p:nvCxnSpPr>
              <p:cNvPr id="743" name="Connecteur droit avec flèche 383">
                <a:extLst>
                  <a:ext uri="{FF2B5EF4-FFF2-40B4-BE49-F238E27FC236}">
                    <a16:creationId xmlns:a16="http://schemas.microsoft.com/office/drawing/2014/main" id="{CD689FA5-6155-4ABE-985B-6BC64D017B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6" name="ZoneTexte 31">
                  <a:extLst>
                    <a:ext uri="{FF2B5EF4-FFF2-40B4-BE49-F238E27FC236}">
                      <a16:creationId xmlns:a16="http://schemas.microsoft.com/office/drawing/2014/main" id="{DFB79021-6C50-4C7B-BE0E-210A5EF58B38}"/>
                    </a:ext>
                  </a:extLst>
                </p:cNvPr>
                <p:cNvSpPr txBox="1"/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77B446F0-E526-448F-84DF-DD16F6CA1C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blipFill>
                  <a:blip r:embed="rId7"/>
                  <a:stretch>
                    <a:fillRect l="-22727" r="-9091" b="-22727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7" name="Ellipse 478">
              <a:extLst>
                <a:ext uri="{FF2B5EF4-FFF2-40B4-BE49-F238E27FC236}">
                  <a16:creationId xmlns:a16="http://schemas.microsoft.com/office/drawing/2014/main" id="{296495A1-9030-407F-B68D-529207D234E1}"/>
                </a:ext>
              </a:extLst>
            </p:cNvPr>
            <p:cNvSpPr/>
            <p:nvPr/>
          </p:nvSpPr>
          <p:spPr>
            <a:xfrm>
              <a:off x="3183660" y="1883521"/>
              <a:ext cx="135101" cy="1428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38" name="ZoneTexte 20">
              <a:extLst>
                <a:ext uri="{FF2B5EF4-FFF2-40B4-BE49-F238E27FC236}">
                  <a16:creationId xmlns:a16="http://schemas.microsoft.com/office/drawing/2014/main" id="{0512BF01-578C-4430-851E-839172F2B4F9}"/>
                </a:ext>
              </a:extLst>
            </p:cNvPr>
            <p:cNvSpPr txBox="1"/>
            <p:nvPr/>
          </p:nvSpPr>
          <p:spPr>
            <a:xfrm>
              <a:off x="3101778" y="1835942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900" dirty="0"/>
                <a:t>- +</a:t>
              </a:r>
            </a:p>
          </p:txBody>
        </p:sp>
        <p:sp>
          <p:nvSpPr>
            <p:cNvPr id="739" name="Ellipse 93">
              <a:extLst>
                <a:ext uri="{FF2B5EF4-FFF2-40B4-BE49-F238E27FC236}">
                  <a16:creationId xmlns:a16="http://schemas.microsoft.com/office/drawing/2014/main" id="{F049A56A-62D9-43DE-837C-CF208D2A29F1}"/>
                </a:ext>
              </a:extLst>
            </p:cNvPr>
            <p:cNvSpPr/>
            <p:nvPr/>
          </p:nvSpPr>
          <p:spPr>
            <a:xfrm>
              <a:off x="3977609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740" name="Connecteur droit avec flèche 74">
              <a:extLst>
                <a:ext uri="{FF2B5EF4-FFF2-40B4-BE49-F238E27FC236}">
                  <a16:creationId xmlns:a16="http://schemas.microsoft.com/office/drawing/2014/main" id="{0678B149-EB63-41D9-A161-C18377D1C5FC}"/>
                </a:ext>
              </a:extLst>
            </p:cNvPr>
            <p:cNvCxnSpPr>
              <a:cxnSpLocks/>
              <a:stCxn id="711" idx="4"/>
              <a:endCxn id="711" idx="0"/>
            </p:cNvCxnSpPr>
            <p:nvPr/>
          </p:nvCxnSpPr>
          <p:spPr>
            <a:xfrm flipV="1">
              <a:off x="3994318" y="2054288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Connecteur droit avec flèche 485">
              <a:extLst>
                <a:ext uri="{FF2B5EF4-FFF2-40B4-BE49-F238E27FC236}">
                  <a16:creationId xmlns:a16="http://schemas.microsoft.com/office/drawing/2014/main" id="{71493983-2CB4-489B-A049-A4844CE28F69}"/>
                </a:ext>
              </a:extLst>
            </p:cNvPr>
            <p:cNvCxnSpPr>
              <a:cxnSpLocks/>
              <a:stCxn id="928" idx="4"/>
              <a:endCxn id="928" idx="0"/>
            </p:cNvCxnSpPr>
            <p:nvPr/>
          </p:nvCxnSpPr>
          <p:spPr>
            <a:xfrm>
              <a:off x="6518936" y="1746529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1" name="Groupe 278">
            <a:extLst>
              <a:ext uri="{FF2B5EF4-FFF2-40B4-BE49-F238E27FC236}">
                <a16:creationId xmlns:a16="http://schemas.microsoft.com/office/drawing/2014/main" id="{AF2C0ACA-8622-4E17-A060-E1EA3007BD88}"/>
              </a:ext>
            </a:extLst>
          </p:cNvPr>
          <p:cNvGrpSpPr/>
          <p:nvPr/>
        </p:nvGrpSpPr>
        <p:grpSpPr>
          <a:xfrm>
            <a:off x="9048806" y="3101757"/>
            <a:ext cx="658556" cy="118015"/>
            <a:chOff x="7701483" y="2472628"/>
            <a:chExt cx="990030" cy="188536"/>
          </a:xfrm>
        </p:grpSpPr>
        <p:sp>
          <p:nvSpPr>
            <p:cNvPr id="962" name="Rectangle 961">
              <a:extLst>
                <a:ext uri="{FF2B5EF4-FFF2-40B4-BE49-F238E27FC236}">
                  <a16:creationId xmlns:a16="http://schemas.microsoft.com/office/drawing/2014/main" id="{BAC82495-EE33-45DC-A737-1B843FD792C6}"/>
                </a:ext>
              </a:extLst>
            </p:cNvPr>
            <p:cNvSpPr/>
            <p:nvPr/>
          </p:nvSpPr>
          <p:spPr>
            <a:xfrm>
              <a:off x="7923674" y="247262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963" name="Connecteur droit 280">
              <a:extLst>
                <a:ext uri="{FF2B5EF4-FFF2-40B4-BE49-F238E27FC236}">
                  <a16:creationId xmlns:a16="http://schemas.microsoft.com/office/drawing/2014/main" id="{7B341E2D-AC72-4721-981F-22D43E505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9857" y="2562832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Connecteur droit 281">
              <a:extLst>
                <a:ext uri="{FF2B5EF4-FFF2-40B4-BE49-F238E27FC236}">
                  <a16:creationId xmlns:a16="http://schemas.microsoft.com/office/drawing/2014/main" id="{A4F0AEF4-BFEB-4A3C-A0E0-99A919A118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2020" y="2562832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5" name="Ellipse 282">
              <a:extLst>
                <a:ext uri="{FF2B5EF4-FFF2-40B4-BE49-F238E27FC236}">
                  <a16:creationId xmlns:a16="http://schemas.microsoft.com/office/drawing/2014/main" id="{1125313D-B670-45A7-8AFC-C2EE51FCE95B}"/>
                </a:ext>
              </a:extLst>
            </p:cNvPr>
            <p:cNvSpPr/>
            <p:nvPr/>
          </p:nvSpPr>
          <p:spPr>
            <a:xfrm>
              <a:off x="7701483" y="2540629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cxnSp>
        <p:nvCxnSpPr>
          <p:cNvPr id="966" name="Connecteur droit 301">
            <a:extLst>
              <a:ext uri="{FF2B5EF4-FFF2-40B4-BE49-F238E27FC236}">
                <a16:creationId xmlns:a16="http://schemas.microsoft.com/office/drawing/2014/main" id="{8C4D33DE-06F3-429B-9958-11BD1D429647}"/>
              </a:ext>
            </a:extLst>
          </p:cNvPr>
          <p:cNvCxnSpPr>
            <a:cxnSpLocks/>
            <a:endCxn id="233" idx="1"/>
          </p:cNvCxnSpPr>
          <p:nvPr/>
        </p:nvCxnSpPr>
        <p:spPr>
          <a:xfrm>
            <a:off x="9704832" y="3157728"/>
            <a:ext cx="429958" cy="234846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Connecteur droit avec flèche 410">
            <a:extLst>
              <a:ext uri="{FF2B5EF4-FFF2-40B4-BE49-F238E27FC236}">
                <a16:creationId xmlns:a16="http://schemas.microsoft.com/office/drawing/2014/main" id="{DB1340A5-2FCF-4FCF-BF16-646515ED2046}"/>
              </a:ext>
            </a:extLst>
          </p:cNvPr>
          <p:cNvCxnSpPr>
            <a:cxnSpLocks/>
          </p:cNvCxnSpPr>
          <p:nvPr/>
        </p:nvCxnSpPr>
        <p:spPr>
          <a:xfrm>
            <a:off x="9223900" y="3257698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8" name="TextBox 348">
            <a:extLst>
              <a:ext uri="{FF2B5EF4-FFF2-40B4-BE49-F238E27FC236}">
                <a16:creationId xmlns:a16="http://schemas.microsoft.com/office/drawing/2014/main" id="{BE4253A2-B20A-458E-B480-C47067D744F5}"/>
              </a:ext>
            </a:extLst>
          </p:cNvPr>
          <p:cNvSpPr txBox="1"/>
          <p:nvPr/>
        </p:nvSpPr>
        <p:spPr>
          <a:xfrm>
            <a:off x="8942088" y="3144549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4</a:t>
            </a:r>
            <a:endParaRPr lang="en-GB" sz="900" dirty="0">
              <a:solidFill>
                <a:schemeClr val="accent3"/>
              </a:solidFill>
            </a:endParaRPr>
          </a:p>
        </p:txBody>
      </p:sp>
      <p:sp>
        <p:nvSpPr>
          <p:cNvPr id="973" name="TextBox 352">
            <a:extLst>
              <a:ext uri="{FF2B5EF4-FFF2-40B4-BE49-F238E27FC236}">
                <a16:creationId xmlns:a16="http://schemas.microsoft.com/office/drawing/2014/main" id="{EB6E219B-9F9E-4137-AF5C-4139BB5F2C5D}"/>
              </a:ext>
            </a:extLst>
          </p:cNvPr>
          <p:cNvSpPr txBox="1"/>
          <p:nvPr/>
        </p:nvSpPr>
        <p:spPr>
          <a:xfrm>
            <a:off x="9255455" y="3216548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3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974" name="Connecteur droit 612">
            <a:extLst>
              <a:ext uri="{FF2B5EF4-FFF2-40B4-BE49-F238E27FC236}">
                <a16:creationId xmlns:a16="http://schemas.microsoft.com/office/drawing/2014/main" id="{55D3093E-EC1A-4D43-9FB4-2796A135B8DA}"/>
              </a:ext>
            </a:extLst>
          </p:cNvPr>
          <p:cNvCxnSpPr>
            <a:cxnSpLocks/>
            <a:stCxn id="965" idx="2"/>
          </p:cNvCxnSpPr>
          <p:nvPr/>
        </p:nvCxnSpPr>
        <p:spPr>
          <a:xfrm flipH="1" flipV="1">
            <a:off x="6515132" y="3034844"/>
            <a:ext cx="2533674" cy="12378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8513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2248</TotalTime>
  <Words>141</Words>
  <Application>Microsoft Office PowerPoint</Application>
  <PresentationFormat>Widescreen</PresentationFormat>
  <Paragraphs>131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Elliot Regev</dc:creator>
  <cp:lastModifiedBy>beber.lena@gmail.com</cp:lastModifiedBy>
  <cp:revision>29</cp:revision>
  <dcterms:created xsi:type="dcterms:W3CDTF">2021-10-27T14:18:58Z</dcterms:created>
  <dcterms:modified xsi:type="dcterms:W3CDTF">2021-11-24T12:12:23Z</dcterms:modified>
</cp:coreProperties>
</file>