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200" d="100"/>
          <a:sy n="200" d="100"/>
        </p:scale>
        <p:origin x="-2676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22.11.2021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TCd0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TCd2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TCd3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TCd1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  <a:p>
            <a:r>
              <a:rPr lang="fr-CH" dirty="0"/>
              <a:t>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1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33956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TCd2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TCd3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r>
              <a:rPr lang="fr-CH" dirty="0"/>
              <a:t> 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CB003-1ED6-4E63-A037-421B37E03774}"/>
              </a:ext>
            </a:extLst>
          </p:cNvPr>
          <p:cNvSpPr txBox="1"/>
          <p:nvPr/>
        </p:nvSpPr>
        <p:spPr>
          <a:xfrm>
            <a:off x="9698355" y="2568615"/>
            <a:ext cx="51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0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A9EC361-2779-427E-ACC4-0183A0563A33}"/>
              </a:ext>
            </a:extLst>
          </p:cNvPr>
          <p:cNvSpPr txBox="1"/>
          <p:nvPr/>
        </p:nvSpPr>
        <p:spPr>
          <a:xfrm>
            <a:off x="8710683" y="1694925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1FC5A27-B4D7-4EAE-A28C-E88097A36125}"/>
              </a:ext>
            </a:extLst>
          </p:cNvPr>
          <p:cNvSpPr txBox="1"/>
          <p:nvPr/>
        </p:nvSpPr>
        <p:spPr>
          <a:xfrm>
            <a:off x="8768489" y="194305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C3B72E1-A420-4743-9990-E7C050061728}"/>
              </a:ext>
            </a:extLst>
          </p:cNvPr>
          <p:cNvSpPr txBox="1"/>
          <p:nvPr/>
        </p:nvSpPr>
        <p:spPr>
          <a:xfrm>
            <a:off x="10139962" y="350546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5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613423D-5D66-4FF6-890B-EEA1EAA46938}"/>
              </a:ext>
            </a:extLst>
          </p:cNvPr>
          <p:cNvSpPr txBox="1"/>
          <p:nvPr/>
        </p:nvSpPr>
        <p:spPr>
          <a:xfrm>
            <a:off x="8772988" y="2178373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3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2C22C5A-EF52-4300-AFAB-2E814EBF9213}"/>
              </a:ext>
            </a:extLst>
          </p:cNvPr>
          <p:cNvSpPr txBox="1"/>
          <p:nvPr/>
        </p:nvSpPr>
        <p:spPr>
          <a:xfrm>
            <a:off x="8761791" y="242624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4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6BEC2F3-9ADE-436C-AD6A-7DC83CC66AF0}"/>
              </a:ext>
            </a:extLst>
          </p:cNvPr>
          <p:cNvSpPr txBox="1"/>
          <p:nvPr/>
        </p:nvSpPr>
        <p:spPr>
          <a:xfrm>
            <a:off x="7670053" y="1948813"/>
            <a:ext cx="62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10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E6A00F-072A-4CD8-A4FE-0C7679B0831C}"/>
              </a:ext>
            </a:extLst>
          </p:cNvPr>
          <p:cNvSpPr txBox="1"/>
          <p:nvPr/>
        </p:nvSpPr>
        <p:spPr>
          <a:xfrm>
            <a:off x="5751338" y="1707018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7 </a:t>
            </a:r>
            <a:r>
              <a:rPr lang="en-US" sz="1200" dirty="0">
                <a:solidFill>
                  <a:srgbClr val="00B050"/>
                </a:solidFill>
              </a:rPr>
              <a:t>6</a:t>
            </a:r>
            <a:endParaRPr lang="en-GB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9E556AF-281B-4333-B17F-4F0A3AC31ADB}"/>
              </a:ext>
            </a:extLst>
          </p:cNvPr>
          <p:cNvSpPr txBox="1"/>
          <p:nvPr/>
        </p:nvSpPr>
        <p:spPr>
          <a:xfrm>
            <a:off x="6994950" y="1713946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9 </a:t>
            </a:r>
            <a:r>
              <a:rPr lang="en-US" sz="1200" dirty="0">
                <a:solidFill>
                  <a:srgbClr val="00B050"/>
                </a:solidFill>
              </a:rPr>
              <a:t>8</a:t>
            </a:r>
            <a:endParaRPr lang="en-GB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26C19A3-8E6D-4248-BBB1-82FB45127C33}"/>
              </a:ext>
            </a:extLst>
          </p:cNvPr>
          <p:cNvSpPr txBox="1"/>
          <p:nvPr/>
        </p:nvSpPr>
        <p:spPr>
          <a:xfrm>
            <a:off x="6399229" y="198111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8 </a:t>
            </a:r>
            <a:r>
              <a:rPr lang="en-US" sz="1200" dirty="0">
                <a:solidFill>
                  <a:srgbClr val="00B050"/>
                </a:solidFill>
              </a:rPr>
              <a:t>7</a:t>
            </a:r>
            <a:endParaRPr lang="en-GB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404C125-700F-4C48-9C7A-F97878523D62}"/>
              </a:ext>
            </a:extLst>
          </p:cNvPr>
          <p:cNvSpPr txBox="1"/>
          <p:nvPr/>
        </p:nvSpPr>
        <p:spPr>
          <a:xfrm>
            <a:off x="5129383" y="1713431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6 </a:t>
            </a:r>
            <a:r>
              <a:rPr lang="en-US" sz="1200" dirty="0">
                <a:solidFill>
                  <a:srgbClr val="00B050"/>
                </a:solidFill>
              </a:rPr>
              <a:t>5</a:t>
            </a:r>
            <a:endParaRPr lang="en-GB" sz="1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2B81585-F280-4F44-8438-38D20E88ACC4}"/>
              </a:ext>
            </a:extLst>
          </p:cNvPr>
          <p:cNvSpPr txBox="1"/>
          <p:nvPr/>
        </p:nvSpPr>
        <p:spPr>
          <a:xfrm>
            <a:off x="6895038" y="3110909"/>
            <a:ext cx="6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14 </a:t>
            </a:r>
            <a:r>
              <a:rPr lang="en-US" sz="1200" dirty="0">
                <a:solidFill>
                  <a:srgbClr val="00B050"/>
                </a:solidFill>
              </a:rPr>
              <a:t>11</a:t>
            </a:r>
            <a:endParaRPr lang="en-GB" sz="12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1642E85-5461-4516-B4A2-EF2FE1761E97}"/>
              </a:ext>
            </a:extLst>
          </p:cNvPr>
          <p:cNvSpPr txBox="1"/>
          <p:nvPr/>
        </p:nvSpPr>
        <p:spPr>
          <a:xfrm>
            <a:off x="6202251" y="3130092"/>
            <a:ext cx="71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13 </a:t>
            </a:r>
            <a:r>
              <a:rPr lang="en-US" sz="1200" dirty="0">
                <a:solidFill>
                  <a:srgbClr val="00B050"/>
                </a:solidFill>
              </a:rPr>
              <a:t>10</a:t>
            </a:r>
            <a:endParaRPr lang="en-GB" sz="12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194010" y="2368680"/>
            <a:ext cx="56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11 </a:t>
            </a:r>
            <a:r>
              <a:rPr lang="en-US" sz="1200" dirty="0">
                <a:solidFill>
                  <a:srgbClr val="00B050"/>
                </a:solidFill>
              </a:rPr>
              <a:t>9</a:t>
            </a:r>
            <a:endParaRPr lang="en-GB" sz="12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580031" y="2699739"/>
            <a:ext cx="61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8715829-FAF7-4E9C-A292-4D657626453F}"/>
              </a:ext>
            </a:extLst>
          </p:cNvPr>
          <p:cNvSpPr txBox="1"/>
          <p:nvPr/>
        </p:nvSpPr>
        <p:spPr>
          <a:xfrm>
            <a:off x="7543661" y="3449498"/>
            <a:ext cx="642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15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C0C63FC-67B3-4323-BBB1-B88A08D1735C}"/>
              </a:ext>
            </a:extLst>
          </p:cNvPr>
          <p:cNvSpPr txBox="1"/>
          <p:nvPr/>
        </p:nvSpPr>
        <p:spPr>
          <a:xfrm>
            <a:off x="6211044" y="4129808"/>
            <a:ext cx="66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17 </a:t>
            </a:r>
            <a:r>
              <a:rPr lang="en-US" sz="1200" dirty="0">
                <a:solidFill>
                  <a:srgbClr val="00B050"/>
                </a:solidFill>
              </a:rPr>
              <a:t>13</a:t>
            </a:r>
            <a:endParaRPr lang="en-GB" sz="12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CC26DD14-AAF4-4DF0-88CB-71A5C5CED7E0}"/>
              </a:ext>
            </a:extLst>
          </p:cNvPr>
          <p:cNvSpPr txBox="1"/>
          <p:nvPr/>
        </p:nvSpPr>
        <p:spPr>
          <a:xfrm>
            <a:off x="5581995" y="4106211"/>
            <a:ext cx="6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16 </a:t>
            </a:r>
            <a:r>
              <a:rPr lang="en-US" sz="1200" dirty="0">
                <a:solidFill>
                  <a:srgbClr val="00B050"/>
                </a:solidFill>
              </a:rPr>
              <a:t>12</a:t>
            </a:r>
            <a:endParaRPr lang="en-GB" sz="12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4067A48-9414-44EA-967A-04ED77280C7C}"/>
              </a:ext>
            </a:extLst>
          </p:cNvPr>
          <p:cNvSpPr txBox="1"/>
          <p:nvPr/>
        </p:nvSpPr>
        <p:spPr>
          <a:xfrm>
            <a:off x="6911058" y="4129808"/>
            <a:ext cx="64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18 </a:t>
            </a:r>
            <a:r>
              <a:rPr lang="en-US" sz="1200" dirty="0">
                <a:solidFill>
                  <a:srgbClr val="00B050"/>
                </a:solidFill>
              </a:rPr>
              <a:t>14</a:t>
            </a:r>
            <a:endParaRPr lang="en-GB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9EFF0A2-CCC3-4FF0-8741-375D697057A8}"/>
              </a:ext>
            </a:extLst>
          </p:cNvPr>
          <p:cNvSpPr txBox="1"/>
          <p:nvPr/>
        </p:nvSpPr>
        <p:spPr>
          <a:xfrm>
            <a:off x="7566734" y="4478108"/>
            <a:ext cx="60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19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332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B70CDC5-9836-4B75-AAA2-2A83F2584C21}"/>
              </a:ext>
            </a:extLst>
          </p:cNvPr>
          <p:cNvGrpSpPr/>
          <p:nvPr/>
        </p:nvGrpSpPr>
        <p:grpSpPr>
          <a:xfrm>
            <a:off x="162905" y="327276"/>
            <a:ext cx="5537297" cy="1045948"/>
            <a:chOff x="448760" y="138146"/>
            <a:chExt cx="5537297" cy="104594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3EFB6F95-5A28-496F-BC12-047C71BAF78B}"/>
                </a:ext>
              </a:extLst>
            </p:cNvPr>
            <p:cNvGrpSpPr/>
            <p:nvPr/>
          </p:nvGrpSpPr>
          <p:grpSpPr>
            <a:xfrm>
              <a:off x="448760" y="138146"/>
              <a:ext cx="5451425" cy="1045948"/>
              <a:chOff x="448760" y="138146"/>
              <a:chExt cx="5451425" cy="10459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3D57BA-6407-49F3-9373-C8E7CB3F5909}"/>
                  </a:ext>
                </a:extLst>
              </p:cNvPr>
              <p:cNvSpPr/>
              <p:nvPr/>
            </p:nvSpPr>
            <p:spPr>
              <a:xfrm>
                <a:off x="123742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44D871-9E2D-47E5-80EA-D0794E0FDBA7}"/>
                  </a:ext>
                </a:extLst>
              </p:cNvPr>
              <p:cNvSpPr/>
              <p:nvPr/>
            </p:nvSpPr>
            <p:spPr>
              <a:xfrm>
                <a:off x="219246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83641E3-C51D-4067-8F44-0BA7963C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6533" y="665506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F5A647DA-F8F0-4991-9C2C-FB72C9227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04" y="656735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268D51-9B7F-456C-99CE-F8C876C6DE4C}"/>
                  </a:ext>
                </a:extLst>
              </p:cNvPr>
              <p:cNvSpPr/>
              <p:nvPr/>
            </p:nvSpPr>
            <p:spPr>
              <a:xfrm>
                <a:off x="3147501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A5D36964-0E4E-433F-A7BC-A0B1F42A50B5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2748643" y="665506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FC848564-C0A0-4043-B26E-6DE80E45BCCC}"/>
                  </a:ext>
                </a:extLst>
              </p:cNvPr>
              <p:cNvGrpSpPr/>
              <p:nvPr/>
            </p:nvGrpSpPr>
            <p:grpSpPr>
              <a:xfrm>
                <a:off x="448760" y="544923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E69D10BE-B1F9-4F05-9355-EE707FFCF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BC303BB2-F448-4AF1-90A1-B7143786C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3966F35-16D9-42AE-A371-6C9B8C8D3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263BCA63-A987-4B7A-BD0C-FDA1B3A3A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87AA5DB-73FE-4CA7-8F4E-CBAC875A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027" y="665506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B9152C6-348D-4BD4-8ADC-A1B95D55D009}"/>
                  </a:ext>
                </a:extLst>
              </p:cNvPr>
              <p:cNvSpPr/>
              <p:nvPr/>
            </p:nvSpPr>
            <p:spPr>
              <a:xfrm>
                <a:off x="1893316" y="815434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BD80CB90-16BD-404A-B728-04E7DAFE1630}"/>
                  </a:ext>
                </a:extLst>
              </p:cNvPr>
              <p:cNvGrpSpPr/>
              <p:nvPr/>
            </p:nvGrpSpPr>
            <p:grpSpPr>
              <a:xfrm rot="16200000">
                <a:off x="1957332" y="1036590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3ECACBFF-0C5A-433D-A68C-FC0DB650D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C7929135-69CF-408B-9716-BA0E9E2B6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ECA038C7-0480-43F7-BC61-91CB0E17A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1EC37EBF-A9CD-440F-89C7-F445B7359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BB26257E-AA1C-4A97-8A85-BA324DFB9974}"/>
                  </a:ext>
                </a:extLst>
              </p:cNvPr>
              <p:cNvGrpSpPr/>
              <p:nvPr/>
            </p:nvGrpSpPr>
            <p:grpSpPr>
              <a:xfrm>
                <a:off x="2850293" y="668094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E58EADB4-5581-4D29-93E4-2BFE65866340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E5864639-BDEF-4B43-B2E0-C3437490B5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1AC49E00-12E7-4EA9-B52D-52B133CBF2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20E8E7C6-B109-4A53-A209-C74126330640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5AA68-4A53-4D5D-974F-3D92F3EA024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50" name="Connecteur droit 49">
                    <a:extLst>
                      <a:ext uri="{FF2B5EF4-FFF2-40B4-BE49-F238E27FC236}">
                        <a16:creationId xmlns:a16="http://schemas.microsoft.com/office/drawing/2014/main" id="{294D9CFC-9F32-482A-93CD-24565BC3A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4EE75D16-7238-4532-AEF6-0284D5E78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D170B93F-D84E-41AC-B4D6-0ECAFB455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52">
                    <a:extLst>
                      <a:ext uri="{FF2B5EF4-FFF2-40B4-BE49-F238E27FC236}">
                        <a16:creationId xmlns:a16="http://schemas.microsoft.com/office/drawing/2014/main" id="{E7374C20-4D6E-4CFC-8174-8C3067C880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6462FD8-41B5-4055-8FEF-0284D2BD7A7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703682" y="661343"/>
                <a:ext cx="395242" cy="416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A135AEB-C135-4962-B4B4-E40D62ECD104}"/>
                  </a:ext>
                </a:extLst>
              </p:cNvPr>
              <p:cNvSpPr/>
              <p:nvPr/>
            </p:nvSpPr>
            <p:spPr>
              <a:xfrm>
                <a:off x="4098924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0652E3-3126-48A2-BBAC-D435B2DC8426}"/>
                  </a:ext>
                </a:extLst>
              </p:cNvPr>
              <p:cNvSpPr/>
              <p:nvPr/>
            </p:nvSpPr>
            <p:spPr>
              <a:xfrm>
                <a:off x="5053963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2B9DA37-3420-45E1-9DDB-9C6E37978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105" y="657180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7D3A9A08-C12C-4E29-8C51-CC54B9CEF009}"/>
                  </a:ext>
                </a:extLst>
              </p:cNvPr>
              <p:cNvGrpSpPr/>
              <p:nvPr/>
            </p:nvGrpSpPr>
            <p:grpSpPr>
              <a:xfrm>
                <a:off x="4733819" y="657180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BBFD847-863E-43D1-93FC-DD1EF134B30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FFE9F041-4A21-42B1-9DD7-61551419A2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EE16C31-BFDD-41B2-B876-340A006A4A3F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64A7F96F-F170-4474-AE7C-98A60AB7AB3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13DD36BA-21FD-40F3-B0F9-3DA47227D702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57268EFB-F911-4F40-8598-8A0AAD74C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FB7AE93-3EF3-4D3C-A3D5-E6D7AD3FDC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32028026-79C5-4473-831B-AB1DEC4418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8B7B39B1-CA48-4EF5-9599-A2739019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26C61CB5-3164-4DE9-9DBF-F410951B3503}"/>
                  </a:ext>
                </a:extLst>
              </p:cNvPr>
              <p:cNvCxnSpPr>
                <a:cxnSpLocks/>
                <a:endCxn id="27" idx="6"/>
              </p:cNvCxnSpPr>
              <p:nvPr/>
            </p:nvCxnSpPr>
            <p:spPr>
              <a:xfrm flipV="1">
                <a:off x="5607309" y="656735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C5FAC51E-494B-457D-8651-6E9028F1C763}"/>
                  </a:ext>
                </a:extLst>
              </p:cNvPr>
              <p:cNvSpPr/>
              <p:nvPr/>
            </p:nvSpPr>
            <p:spPr>
              <a:xfrm>
                <a:off x="1967909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BB85F69F-040E-4753-A581-75FA50864982}"/>
                  </a:ext>
                </a:extLst>
              </p:cNvPr>
              <p:cNvSpPr/>
              <p:nvPr/>
            </p:nvSpPr>
            <p:spPr>
              <a:xfrm>
                <a:off x="785274" y="571238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C7F9FB1-1BDE-4E60-827F-8AB757BC7327}"/>
                  </a:ext>
                </a:extLst>
              </p:cNvPr>
              <p:cNvSpPr/>
              <p:nvPr/>
            </p:nvSpPr>
            <p:spPr>
              <a:xfrm>
                <a:off x="2934113" y="6453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4755913-A604-4B68-9432-47B4B5549A9E}"/>
                  </a:ext>
                </a:extLst>
              </p:cNvPr>
              <p:cNvSpPr/>
              <p:nvPr/>
            </p:nvSpPr>
            <p:spPr>
              <a:xfrm>
                <a:off x="3878443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706C4CE-E3D0-4176-AE4B-6577CBAED16C}"/>
                  </a:ext>
                </a:extLst>
              </p:cNvPr>
              <p:cNvSpPr/>
              <p:nvPr/>
            </p:nvSpPr>
            <p:spPr>
              <a:xfrm>
                <a:off x="4817639" y="635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71B2108-90F3-4CB5-ADA5-6179CBD42573}"/>
                  </a:ext>
                </a:extLst>
              </p:cNvPr>
              <p:cNvSpPr/>
              <p:nvPr/>
            </p:nvSpPr>
            <p:spPr>
              <a:xfrm>
                <a:off x="5766435" y="6338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D419E79E-1D18-4380-887F-184F51EE4114}"/>
                  </a:ext>
                </a:extLst>
              </p:cNvPr>
              <p:cNvGrpSpPr/>
              <p:nvPr/>
            </p:nvGrpSpPr>
            <p:grpSpPr>
              <a:xfrm>
                <a:off x="5676568" y="138146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2625AE1D-70A0-40C4-9686-5DB7C15D5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D7C47027-AE5D-4FDE-9DF4-9DFA21A868A4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E02F42F3-874A-43B2-8AD5-37FAE3E3A03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4139DAFC-5BDC-471E-96D9-421D07ECE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643C4D52-C5B2-4604-8B18-ED8D7220B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8EEFDDE6-BD3F-4CAF-8E10-9568A6E2D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5FB573E6-C374-4AC1-AA79-B62D8588D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4" name="Groupe 393">
              <a:extLst>
                <a:ext uri="{FF2B5EF4-FFF2-40B4-BE49-F238E27FC236}">
                  <a16:creationId xmlns:a16="http://schemas.microsoft.com/office/drawing/2014/main" id="{72ECB18C-29CF-490B-86EC-1251FA35CE4A}"/>
                </a:ext>
              </a:extLst>
            </p:cNvPr>
            <p:cNvGrpSpPr/>
            <p:nvPr/>
          </p:nvGrpSpPr>
          <p:grpSpPr>
            <a:xfrm>
              <a:off x="728400" y="345363"/>
              <a:ext cx="5257657" cy="734748"/>
              <a:chOff x="728400" y="345363"/>
              <a:chExt cx="5257657" cy="7347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86EDFA02-FA45-4845-B32C-AA404A201282}"/>
                  </a:ext>
                </a:extLst>
              </p:cNvPr>
              <p:cNvSpPr txBox="1"/>
              <p:nvPr/>
            </p:nvSpPr>
            <p:spPr>
              <a:xfrm>
                <a:off x="1854754" y="38624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E36B8B01-EE79-472D-82E0-77D6BD30B480}"/>
                  </a:ext>
                </a:extLst>
              </p:cNvPr>
              <p:cNvSpPr txBox="1"/>
              <p:nvPr/>
            </p:nvSpPr>
            <p:spPr>
              <a:xfrm>
                <a:off x="2841133" y="3654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5FA4C33-C39D-4BAD-A90F-03B5647FC843}"/>
                  </a:ext>
                </a:extLst>
              </p:cNvPr>
              <p:cNvSpPr txBox="1"/>
              <p:nvPr/>
            </p:nvSpPr>
            <p:spPr>
              <a:xfrm>
                <a:off x="3762602" y="3556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19EF260B-6FB8-4833-B45B-08E37A1DC529}"/>
                  </a:ext>
                </a:extLst>
              </p:cNvPr>
              <p:cNvSpPr txBox="1"/>
              <p:nvPr/>
            </p:nvSpPr>
            <p:spPr>
              <a:xfrm>
                <a:off x="4705346" y="3453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3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CDFB54F0-E8BE-4E91-860C-DDFBD17669D2}"/>
                  </a:ext>
                </a:extLst>
              </p:cNvPr>
              <p:cNvSpPr txBox="1"/>
              <p:nvPr/>
            </p:nvSpPr>
            <p:spPr>
              <a:xfrm>
                <a:off x="5722843" y="62859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4</a:t>
                </a:r>
              </a:p>
            </p:txBody>
          </p: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D7ABD815-14C4-4DB8-8272-137D87A862BC}"/>
                  </a:ext>
                </a:extLst>
              </p:cNvPr>
              <p:cNvGrpSpPr/>
              <p:nvPr/>
            </p:nvGrpSpPr>
            <p:grpSpPr>
              <a:xfrm>
                <a:off x="1315720" y="803111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0C205AD0-C4D2-48C5-84BF-EA45CA9D828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557CDA79-CF7A-4EE2-A0A7-235223E562A5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0</a:t>
                  </a:r>
                </a:p>
              </p:txBody>
            </p: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541F0F38-F433-404B-860B-5D40D84BA29C}"/>
                  </a:ext>
                </a:extLst>
              </p:cNvPr>
              <p:cNvGrpSpPr/>
              <p:nvPr/>
            </p:nvGrpSpPr>
            <p:grpSpPr>
              <a:xfrm>
                <a:off x="2251721" y="783389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5" name="Connecteur droit avec flèche 74">
                  <a:extLst>
                    <a:ext uri="{FF2B5EF4-FFF2-40B4-BE49-F238E27FC236}">
                      <a16:creationId xmlns:a16="http://schemas.microsoft.com/office/drawing/2014/main" id="{272A8C60-513E-40EE-ADE2-131CB000CF3B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24089EA3-7E28-4659-B357-97315847E3BC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1</a:t>
                  </a:r>
                </a:p>
              </p:txBody>
            </p: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C380D9C7-F37C-4404-A599-069975D8DEEF}"/>
                  </a:ext>
                </a:extLst>
              </p:cNvPr>
              <p:cNvGrpSpPr/>
              <p:nvPr/>
            </p:nvGrpSpPr>
            <p:grpSpPr>
              <a:xfrm>
                <a:off x="3211079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8" name="Connecteur droit avec flèche 77">
                  <a:extLst>
                    <a:ext uri="{FF2B5EF4-FFF2-40B4-BE49-F238E27FC236}">
                      <a16:creationId xmlns:a16="http://schemas.microsoft.com/office/drawing/2014/main" id="{1B5FD267-F218-4342-8321-0B68CD5D112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C1F984D6-7047-437C-A51D-BEB2441494A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2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361BEA02-4A07-4968-909E-28235EC403C2}"/>
                  </a:ext>
                </a:extLst>
              </p:cNvPr>
              <p:cNvGrpSpPr/>
              <p:nvPr/>
            </p:nvGrpSpPr>
            <p:grpSpPr>
              <a:xfrm>
                <a:off x="4190171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1" name="Connecteur droit avec flèche 80">
                  <a:extLst>
                    <a:ext uri="{FF2B5EF4-FFF2-40B4-BE49-F238E27FC236}">
                      <a16:creationId xmlns:a16="http://schemas.microsoft.com/office/drawing/2014/main" id="{389A1D0C-6B3C-489F-8067-582DCC627158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4BB5196-7A61-4362-AF5C-55690DA4F9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3</a:t>
                  </a:r>
                </a:p>
              </p:txBody>
            </p: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C6751E80-A5E5-4F6B-8CFA-0FFF5DA01E6F}"/>
                  </a:ext>
                </a:extLst>
              </p:cNvPr>
              <p:cNvGrpSpPr/>
              <p:nvPr/>
            </p:nvGrpSpPr>
            <p:grpSpPr>
              <a:xfrm>
                <a:off x="5130433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4" name="Connecteur droit avec flèche 83">
                  <a:extLst>
                    <a:ext uri="{FF2B5EF4-FFF2-40B4-BE49-F238E27FC236}">
                      <a16:creationId xmlns:a16="http://schemas.microsoft.com/office/drawing/2014/main" id="{4F6BD6EA-9ED1-4CE3-BB71-C51142FF1794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195A70C-D583-4B06-90F8-57CC099BC0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4</a:t>
                  </a:r>
                </a:p>
              </p:txBody>
            </p:sp>
          </p:grpSp>
        </p:grp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E1C50989-F5C5-4613-9CE5-3A852FCE1B3A}"/>
              </a:ext>
            </a:extLst>
          </p:cNvPr>
          <p:cNvSpPr txBox="1"/>
          <p:nvPr/>
        </p:nvSpPr>
        <p:spPr>
          <a:xfrm>
            <a:off x="2331203" y="30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W0</a:t>
            </a:r>
          </a:p>
        </p:txBody>
      </p:sp>
      <p:grpSp>
        <p:nvGrpSpPr>
          <p:cNvPr id="396" name="Groupe 395">
            <a:extLst>
              <a:ext uri="{FF2B5EF4-FFF2-40B4-BE49-F238E27FC236}">
                <a16:creationId xmlns:a16="http://schemas.microsoft.com/office/drawing/2014/main" id="{2124DC14-A1F0-4636-8CA6-3B984C4108BE}"/>
              </a:ext>
            </a:extLst>
          </p:cNvPr>
          <p:cNvGrpSpPr/>
          <p:nvPr/>
        </p:nvGrpSpPr>
        <p:grpSpPr>
          <a:xfrm>
            <a:off x="162905" y="2046321"/>
            <a:ext cx="7779492" cy="711262"/>
            <a:chOff x="281113" y="1942584"/>
            <a:chExt cx="7779492" cy="711262"/>
          </a:xfrm>
        </p:grpSpPr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A5D0145D-24A7-4D39-B923-99AC39D628D6}"/>
                </a:ext>
              </a:extLst>
            </p:cNvPr>
            <p:cNvGrpSpPr/>
            <p:nvPr/>
          </p:nvGrpSpPr>
          <p:grpSpPr>
            <a:xfrm>
              <a:off x="281113" y="1950086"/>
              <a:ext cx="7448876" cy="657633"/>
              <a:chOff x="281113" y="1950086"/>
              <a:chExt cx="7448876" cy="65763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0FF2947-7DC2-4211-A0D9-BF0BFAB7AA3D}"/>
                  </a:ext>
                </a:extLst>
              </p:cNvPr>
              <p:cNvSpPr/>
              <p:nvPr/>
            </p:nvSpPr>
            <p:spPr>
              <a:xfrm>
                <a:off x="526365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FAD3EE6-214B-4D00-9DBB-50F7855DE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3639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B7625B2-C9CC-4C26-AE2C-4684CE60D23C}"/>
                  </a:ext>
                </a:extLst>
              </p:cNvPr>
              <p:cNvSpPr/>
              <p:nvPr/>
            </p:nvSpPr>
            <p:spPr>
              <a:xfrm>
                <a:off x="589893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2CCF19B8-BD6F-49C5-BD04-9ADD7FFB1454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>
                <a:off x="5633623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54C639EF-7560-4545-9C46-E5153A8A9C71}"/>
                  </a:ext>
                </a:extLst>
              </p:cNvPr>
              <p:cNvGrpSpPr/>
              <p:nvPr/>
            </p:nvGrpSpPr>
            <p:grpSpPr>
              <a:xfrm>
                <a:off x="5701239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8FB18C38-C5CE-4C88-8751-E6B9300E3941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74E30F82-54CF-4A8A-8E95-C86C3BAB43A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3C08F906-75F7-4C96-8191-043042BC1E2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AB0E5D9E-68CF-4DAB-8BE6-695B748A2992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B558367F-5BCA-4139-9755-60196302F6F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7F51D469-7607-44EA-9A15-C280AB4CF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26D8AD29-AEF2-4C9A-99F8-E6FF05F03B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A059867B-4802-4AB3-B142-B0B98442E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:a16="http://schemas.microsoft.com/office/drawing/2014/main" id="{7C26A675-7FB4-4DA3-8EBF-F6F3D2C710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A4F76966-FAF9-4CAA-BF30-EA989A636D0D}"/>
                  </a:ext>
                </a:extLst>
              </p:cNvPr>
              <p:cNvCxnSpPr>
                <a:cxnSpLocks/>
                <a:stCxn id="89" idx="3"/>
              </p:cNvCxnSpPr>
              <p:nvPr/>
            </p:nvCxnSpPr>
            <p:spPr>
              <a:xfrm flipV="1">
                <a:off x="6268903" y="2277583"/>
                <a:ext cx="262910" cy="260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C99056E-7120-486E-A713-1D9CB8D50D8E}"/>
                  </a:ext>
                </a:extLst>
              </p:cNvPr>
              <p:cNvSpPr/>
              <p:nvPr/>
            </p:nvSpPr>
            <p:spPr>
              <a:xfrm>
                <a:off x="653181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8042661-013D-4688-91FF-84812C0BB8FB}"/>
                  </a:ext>
                </a:extLst>
              </p:cNvPr>
              <p:cNvSpPr/>
              <p:nvPr/>
            </p:nvSpPr>
            <p:spPr>
              <a:xfrm>
                <a:off x="716709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A845D1F-33A7-469B-8190-C78320460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777" y="2274977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1CCFA5CC-6A2C-4241-8E32-ABDE92795277}"/>
                  </a:ext>
                </a:extLst>
              </p:cNvPr>
              <p:cNvGrpSpPr/>
              <p:nvPr/>
            </p:nvGrpSpPr>
            <p:grpSpPr>
              <a:xfrm>
                <a:off x="6954137" y="2274977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CA82ED63-8814-49E5-ABEF-37E631834A5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78E2416D-C822-49B2-9926-2974531120A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4BD34E72-77BB-462B-81A9-03470B9587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10A6E24B-62CE-4161-9755-5158C3A2B1E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444A3FB3-5B77-45E4-A25E-B6E4DA028EC3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B335F13D-7A90-4B61-B5B2-8545E2260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0491E3A5-F287-425B-96BC-74707978E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274F7BD9-5715-41D8-AC93-A559BAE35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F50508DD-7A3E-4CFE-8D92-23BE7F023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69E5F6DB-9AB4-4ECF-966F-B07DF8ED700E}"/>
                  </a:ext>
                </a:extLst>
              </p:cNvPr>
              <p:cNvCxnSpPr>
                <a:cxnSpLocks/>
                <a:endCxn id="129" idx="6"/>
              </p:cNvCxnSpPr>
              <p:nvPr/>
            </p:nvCxnSpPr>
            <p:spPr>
              <a:xfrm flipV="1">
                <a:off x="7535172" y="2274698"/>
                <a:ext cx="136260" cy="29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104F878C-51D2-42FD-A08C-9F762376CA37}"/>
                  </a:ext>
                </a:extLst>
              </p:cNvPr>
              <p:cNvSpPr/>
              <p:nvPr/>
            </p:nvSpPr>
            <p:spPr>
              <a:xfrm>
                <a:off x="5114288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28154921-34EA-4D16-8576-39F729A887F4}"/>
                  </a:ext>
                </a:extLst>
              </p:cNvPr>
              <p:cNvGrpSpPr/>
              <p:nvPr/>
            </p:nvGrpSpPr>
            <p:grpSpPr>
              <a:xfrm>
                <a:off x="281113" y="2192285"/>
                <a:ext cx="894573" cy="139978"/>
                <a:chOff x="3792057" y="3484869"/>
                <a:chExt cx="894573" cy="13997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6B3C9B-AE6B-4274-B418-E1D85B86ECDF}"/>
                    </a:ext>
                  </a:extLst>
                </p:cNvPr>
                <p:cNvSpPr/>
                <p:nvPr/>
              </p:nvSpPr>
              <p:spPr>
                <a:xfrm>
                  <a:off x="4316665" y="3501341"/>
                  <a:ext cx="369965" cy="118015"/>
                </a:xfrm>
                <a:prstGeom prst="rect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7C3CA516-DCF4-4A1E-AA1D-3E05DF058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711" y="3554858"/>
                  <a:ext cx="475954" cy="54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E865B820-48A6-4E72-8F64-DDD7B126717A}"/>
                    </a:ext>
                  </a:extLst>
                </p:cNvPr>
                <p:cNvGrpSpPr/>
                <p:nvPr/>
              </p:nvGrpSpPr>
              <p:grpSpPr>
                <a:xfrm>
                  <a:off x="3792057" y="3484869"/>
                  <a:ext cx="48912" cy="139978"/>
                  <a:chOff x="1538662" y="1143263"/>
                  <a:chExt cx="73531" cy="223624"/>
                </a:xfrm>
              </p:grpSpPr>
              <p:cxnSp>
                <p:nvCxnSpPr>
                  <p:cNvPr id="122" name="Connecteur droit 121">
                    <a:extLst>
                      <a:ext uri="{FF2B5EF4-FFF2-40B4-BE49-F238E27FC236}">
                        <a16:creationId xmlns:a16="http://schemas.microsoft.com/office/drawing/2014/main" id="{C4821F36-40DD-4E07-9366-69CD61D759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22">
                    <a:extLst>
                      <a:ext uri="{FF2B5EF4-FFF2-40B4-BE49-F238E27FC236}">
                        <a16:creationId xmlns:a16="http://schemas.microsoft.com/office/drawing/2014/main" id="{07EF2AA1-7A63-49FA-97DC-C58910316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eur droit 123">
                    <a:extLst>
                      <a:ext uri="{FF2B5EF4-FFF2-40B4-BE49-F238E27FC236}">
                        <a16:creationId xmlns:a16="http://schemas.microsoft.com/office/drawing/2014/main" id="{786596D3-7E99-4CD3-9D42-649B2E5E2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24">
                    <a:extLst>
                      <a:ext uri="{FF2B5EF4-FFF2-40B4-BE49-F238E27FC236}">
                        <a16:creationId xmlns:a16="http://schemas.microsoft.com/office/drawing/2014/main" id="{E6864FD9-10CA-4DAE-8C15-B7B89CF85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6DBF2383-EFAC-4747-8B2C-7FEE83268DD8}"/>
                    </a:ext>
                  </a:extLst>
                </p:cNvPr>
                <p:cNvSpPr/>
                <p:nvPr/>
              </p:nvSpPr>
              <p:spPr>
                <a:xfrm>
                  <a:off x="4015902" y="3501341"/>
                  <a:ext cx="132654" cy="114573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517B6CEB-6DF3-4B94-B482-4837ACB74F50}"/>
                  </a:ext>
                </a:extLst>
              </p:cNvPr>
              <p:cNvSpPr/>
              <p:nvPr/>
            </p:nvSpPr>
            <p:spPr>
              <a:xfrm>
                <a:off x="5756995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69E7021F-85BD-4480-BB0D-4ED894E202F7}"/>
                  </a:ext>
                </a:extLst>
              </p:cNvPr>
              <p:cNvSpPr/>
              <p:nvPr/>
            </p:nvSpPr>
            <p:spPr>
              <a:xfrm>
                <a:off x="6385152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015DA8B5-1411-49C7-9F9E-9982517B2F0F}"/>
                  </a:ext>
                </a:extLst>
              </p:cNvPr>
              <p:cNvSpPr/>
              <p:nvPr/>
            </p:nvSpPr>
            <p:spPr>
              <a:xfrm>
                <a:off x="7009893" y="2261586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B0320CFD-A494-468C-B1DC-6E2D3F89D9BE}"/>
                  </a:ext>
                </a:extLst>
              </p:cNvPr>
              <p:cNvSpPr/>
              <p:nvPr/>
            </p:nvSpPr>
            <p:spPr>
              <a:xfrm>
                <a:off x="7641020" y="2260389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3DE896-334D-44FD-A126-B2A7100CC2B5}"/>
                  </a:ext>
                </a:extLst>
              </p:cNvPr>
              <p:cNvGrpSpPr/>
              <p:nvPr/>
            </p:nvGrpSpPr>
            <p:grpSpPr>
              <a:xfrm>
                <a:off x="7581242" y="1950086"/>
                <a:ext cx="148747" cy="324612"/>
                <a:chOff x="7249709" y="320635"/>
                <a:chExt cx="223617" cy="51858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6078860C-9A31-448B-B101-A36950BA3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A6963FD7-7A41-4B92-9EEA-86144272720F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9FED9520-B227-44BC-94FA-3DB65ACC2684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134" name="Connecteur droit 133">
                    <a:extLst>
                      <a:ext uri="{FF2B5EF4-FFF2-40B4-BE49-F238E27FC236}">
                        <a16:creationId xmlns:a16="http://schemas.microsoft.com/office/drawing/2014/main" id="{69EED1B5-43F4-4C6B-9DA9-96BA64F9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eur droit 134">
                    <a:extLst>
                      <a:ext uri="{FF2B5EF4-FFF2-40B4-BE49-F238E27FC236}">
                        <a16:creationId xmlns:a16="http://schemas.microsoft.com/office/drawing/2014/main" id="{6F9E2BF1-B95C-40F0-8D0E-A6EDB0FB8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cteur droit 135">
                    <a:extLst>
                      <a:ext uri="{FF2B5EF4-FFF2-40B4-BE49-F238E27FC236}">
                        <a16:creationId xmlns:a16="http://schemas.microsoft.com/office/drawing/2014/main" id="{D3F9AE5D-43C3-4AEB-9C1F-B128CF229A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6BC0EC87-6412-4447-898D-9688B41A2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EB5505A-FD1F-4C5D-BA20-21DBC807D016}"/>
                  </a:ext>
                </a:extLst>
              </p:cNvPr>
              <p:cNvSpPr/>
              <p:nvPr/>
            </p:nvSpPr>
            <p:spPr>
              <a:xfrm>
                <a:off x="400211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8711979F-91D2-4F1B-A38C-92C0478DA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092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7147408-79F8-4BE2-87B7-88D5A9180DF5}"/>
                  </a:ext>
                </a:extLst>
              </p:cNvPr>
              <p:cNvSpPr/>
              <p:nvPr/>
            </p:nvSpPr>
            <p:spPr>
              <a:xfrm>
                <a:off x="463739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805E0F0-D31C-45F7-8813-0CBD8A5784E6}"/>
                  </a:ext>
                </a:extLst>
              </p:cNvPr>
              <p:cNvCxnSpPr>
                <a:cxnSpLocks/>
                <a:stCxn id="138" idx="3"/>
                <a:endCxn id="140" idx="1"/>
              </p:cNvCxnSpPr>
              <p:nvPr/>
            </p:nvCxnSpPr>
            <p:spPr>
              <a:xfrm>
                <a:off x="4372076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e 141">
                <a:extLst>
                  <a:ext uri="{FF2B5EF4-FFF2-40B4-BE49-F238E27FC236}">
                    <a16:creationId xmlns:a16="http://schemas.microsoft.com/office/drawing/2014/main" id="{C6D8B81A-1724-4F46-936E-4C5FFA6B545F}"/>
                  </a:ext>
                </a:extLst>
              </p:cNvPr>
              <p:cNvGrpSpPr/>
              <p:nvPr/>
            </p:nvGrpSpPr>
            <p:grpSpPr>
              <a:xfrm>
                <a:off x="4439692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31DE00AD-32B6-4B54-95FA-42160F1DA02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CF2F8ADA-3FB6-4DED-95EE-7D3F385C0C5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891BE384-1448-4537-937A-F6E42F2959A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1693F3B5-807C-4538-9698-D393AA9B805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e 146">
                  <a:extLst>
                    <a:ext uri="{FF2B5EF4-FFF2-40B4-BE49-F238E27FC236}">
                      <a16:creationId xmlns:a16="http://schemas.microsoft.com/office/drawing/2014/main" id="{499C8B74-7EF3-48AA-AAF6-13F02C2BCE4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48" name="Connecteur droit 147">
                    <a:extLst>
                      <a:ext uri="{FF2B5EF4-FFF2-40B4-BE49-F238E27FC236}">
                        <a16:creationId xmlns:a16="http://schemas.microsoft.com/office/drawing/2014/main" id="{06D9A44F-639E-4E1E-BDF1-8D767B7ED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148">
                    <a:extLst>
                      <a:ext uri="{FF2B5EF4-FFF2-40B4-BE49-F238E27FC236}">
                        <a16:creationId xmlns:a16="http://schemas.microsoft.com/office/drawing/2014/main" id="{2ABF2491-E8C4-4D77-B8BE-A275BCB61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149">
                    <a:extLst>
                      <a:ext uri="{FF2B5EF4-FFF2-40B4-BE49-F238E27FC236}">
                        <a16:creationId xmlns:a16="http://schemas.microsoft.com/office/drawing/2014/main" id="{79DDFB71-4EC2-4AC5-8F50-EE36CE994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150">
                    <a:extLst>
                      <a:ext uri="{FF2B5EF4-FFF2-40B4-BE49-F238E27FC236}">
                        <a16:creationId xmlns:a16="http://schemas.microsoft.com/office/drawing/2014/main" id="{EAE3B128-0507-45F3-9023-1475245B3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0E9390B5-419F-40FE-94C4-C7E6E934259B}"/>
                  </a:ext>
                </a:extLst>
              </p:cNvPr>
              <p:cNvSpPr/>
              <p:nvPr/>
            </p:nvSpPr>
            <p:spPr>
              <a:xfrm>
                <a:off x="3852741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A96F1E66-E729-40A7-8BAD-652818308929}"/>
                  </a:ext>
                </a:extLst>
              </p:cNvPr>
              <p:cNvSpPr/>
              <p:nvPr/>
            </p:nvSpPr>
            <p:spPr>
              <a:xfrm>
                <a:off x="4495448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5783D84-BF86-40BE-81B0-16F2052ECE7E}"/>
                  </a:ext>
                </a:extLst>
              </p:cNvPr>
              <p:cNvSpPr/>
              <p:nvPr/>
            </p:nvSpPr>
            <p:spPr>
              <a:xfrm>
                <a:off x="272216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5F3DA271-5043-4AB5-9516-342FED112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143" y="2286636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55A109C-CD91-4494-9C83-00F7C78B756F}"/>
                  </a:ext>
                </a:extLst>
              </p:cNvPr>
              <p:cNvSpPr/>
              <p:nvPr/>
            </p:nvSpPr>
            <p:spPr>
              <a:xfrm>
                <a:off x="335744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11DA7354-100B-4600-BB43-6A68BED833E1}"/>
                  </a:ext>
                </a:extLst>
              </p:cNvPr>
              <p:cNvCxnSpPr>
                <a:cxnSpLocks/>
                <a:stCxn id="154" idx="3"/>
                <a:endCxn id="156" idx="1"/>
              </p:cNvCxnSpPr>
              <p:nvPr/>
            </p:nvCxnSpPr>
            <p:spPr>
              <a:xfrm>
                <a:off x="3092127" y="2286636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73361F57-2557-42E9-A2BB-309894FD87CF}"/>
                  </a:ext>
                </a:extLst>
              </p:cNvPr>
              <p:cNvGrpSpPr/>
              <p:nvPr/>
            </p:nvGrpSpPr>
            <p:grpSpPr>
              <a:xfrm>
                <a:off x="3159743" y="2288256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6757FCD1-5A3A-4C21-8966-13EB55A55333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5736A347-9448-4EAC-A87C-4E5A9EDF342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85EC7C87-847A-461B-A29A-3BC97DF7A53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6A1AACE0-9C2B-447F-85BA-71F1B5EE65F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e 162">
                  <a:extLst>
                    <a:ext uri="{FF2B5EF4-FFF2-40B4-BE49-F238E27FC236}">
                      <a16:creationId xmlns:a16="http://schemas.microsoft.com/office/drawing/2014/main" id="{CACC720C-8B77-4F99-8FD3-66D0150CC9C9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64" name="Connecteur droit 163">
                    <a:extLst>
                      <a:ext uri="{FF2B5EF4-FFF2-40B4-BE49-F238E27FC236}">
                        <a16:creationId xmlns:a16="http://schemas.microsoft.com/office/drawing/2014/main" id="{831CA5C3-B65E-43E5-AAED-CDC5AD05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Connecteur droit 164">
                    <a:extLst>
                      <a:ext uri="{FF2B5EF4-FFF2-40B4-BE49-F238E27FC236}">
                        <a16:creationId xmlns:a16="http://schemas.microsoft.com/office/drawing/2014/main" id="{60C15BB9-6886-4943-9AD8-3F80EA42A7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Connecteur droit 165">
                    <a:extLst>
                      <a:ext uri="{FF2B5EF4-FFF2-40B4-BE49-F238E27FC236}">
                        <a16:creationId xmlns:a16="http://schemas.microsoft.com/office/drawing/2014/main" id="{449895E6-7E65-4CD1-A434-6272AA43F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Connecteur droit 166">
                    <a:extLst>
                      <a:ext uri="{FF2B5EF4-FFF2-40B4-BE49-F238E27FC236}">
                        <a16:creationId xmlns:a16="http://schemas.microsoft.com/office/drawing/2014/main" id="{73114D24-15AC-4B56-8FE1-2AECC5056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EDCA1A53-406C-454B-98C2-8A17BEE686D4}"/>
                  </a:ext>
                </a:extLst>
              </p:cNvPr>
              <p:cNvSpPr/>
              <p:nvPr/>
            </p:nvSpPr>
            <p:spPr>
              <a:xfrm>
                <a:off x="2572792" y="2272650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0561199A-4532-4A35-ACBF-74CA542FBF65}"/>
                  </a:ext>
                </a:extLst>
              </p:cNvPr>
              <p:cNvSpPr/>
              <p:nvPr/>
            </p:nvSpPr>
            <p:spPr>
              <a:xfrm>
                <a:off x="3215499" y="2274011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D6D8934-D375-4C15-9603-F908E8FFCA26}"/>
                  </a:ext>
                </a:extLst>
              </p:cNvPr>
              <p:cNvSpPr/>
              <p:nvPr/>
            </p:nvSpPr>
            <p:spPr>
              <a:xfrm>
                <a:off x="145400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51441A7-EA30-426E-8BCD-705EE4D9E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988" y="2274010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965BD3D-F4FF-4ADB-BEFE-E11CC61C7C94}"/>
                  </a:ext>
                </a:extLst>
              </p:cNvPr>
              <p:cNvSpPr/>
              <p:nvPr/>
            </p:nvSpPr>
            <p:spPr>
              <a:xfrm>
                <a:off x="208928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94BD5B8B-B99C-4360-9BE6-F3DE6F83D102}"/>
                  </a:ext>
                </a:extLst>
              </p:cNvPr>
              <p:cNvCxnSpPr>
                <a:cxnSpLocks/>
                <a:stCxn id="170" idx="3"/>
                <a:endCxn id="172" idx="1"/>
              </p:cNvCxnSpPr>
              <p:nvPr/>
            </p:nvCxnSpPr>
            <p:spPr>
              <a:xfrm>
                <a:off x="1823972" y="2274010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22715E08-1DC8-4EEF-81FA-5EE0CDFEE054}"/>
                  </a:ext>
                </a:extLst>
              </p:cNvPr>
              <p:cNvGrpSpPr/>
              <p:nvPr/>
            </p:nvGrpSpPr>
            <p:grpSpPr>
              <a:xfrm>
                <a:off x="1891588" y="2275630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C6AFF07C-A57C-4155-9AB1-0D7AE958C0BD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4D3A6974-C190-4E52-A291-15646C580A9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F16961A8-FA70-41FA-AF8A-5F6E6D041FDA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62A44B7-9160-4513-AF4E-0A17CF15F59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FC878B2A-3047-463F-8AE0-5AA32F4D857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80" name="Connecteur droit 179">
                    <a:extLst>
                      <a:ext uri="{FF2B5EF4-FFF2-40B4-BE49-F238E27FC236}">
                        <a16:creationId xmlns:a16="http://schemas.microsoft.com/office/drawing/2014/main" id="{72D1FB35-FD2A-40EA-9513-2320F9AD0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necteur droit 180">
                    <a:extLst>
                      <a:ext uri="{FF2B5EF4-FFF2-40B4-BE49-F238E27FC236}">
                        <a16:creationId xmlns:a16="http://schemas.microsoft.com/office/drawing/2014/main" id="{6453DECB-E7A1-4D9D-B007-9DE8BC4A77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Connecteur droit 181">
                    <a:extLst>
                      <a:ext uri="{FF2B5EF4-FFF2-40B4-BE49-F238E27FC236}">
                        <a16:creationId xmlns:a16="http://schemas.microsoft.com/office/drawing/2014/main" id="{0813747D-D1A7-434C-8121-38F54B71C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BFD1D394-97F8-4844-8C8C-5C4C268F7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C9DA6697-C551-4A6A-9889-239F0F7B0417}"/>
                  </a:ext>
                </a:extLst>
              </p:cNvPr>
              <p:cNvSpPr/>
              <p:nvPr/>
            </p:nvSpPr>
            <p:spPr>
              <a:xfrm>
                <a:off x="1304637" y="2260024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87521C89-1F1F-4192-B7DB-FB93BAF51BA1}"/>
                  </a:ext>
                </a:extLst>
              </p:cNvPr>
              <p:cNvSpPr/>
              <p:nvPr/>
            </p:nvSpPr>
            <p:spPr>
              <a:xfrm>
                <a:off x="1947344" y="2261385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/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1200" dirty="0"/>
                </a:p>
              </p:txBody>
            </p:sp>
          </mc:Choice>
          <mc:Fallback xmlns="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75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7" name="Groupe 286">
              <a:extLst>
                <a:ext uri="{FF2B5EF4-FFF2-40B4-BE49-F238E27FC236}">
                  <a16:creationId xmlns:a16="http://schemas.microsoft.com/office/drawing/2014/main" id="{EC982C57-C319-4E6A-8C3B-6EB26F2CF91A}"/>
                </a:ext>
              </a:extLst>
            </p:cNvPr>
            <p:cNvGrpSpPr/>
            <p:nvPr/>
          </p:nvGrpSpPr>
          <p:grpSpPr>
            <a:xfrm>
              <a:off x="771309" y="2365906"/>
              <a:ext cx="404377" cy="246221"/>
              <a:chOff x="1315720" y="803111"/>
              <a:chExt cx="404377" cy="246221"/>
            </a:xfrm>
          </p:grpSpPr>
          <p:cxnSp>
            <p:nvCxnSpPr>
              <p:cNvPr id="288" name="Connecteur droit avec flèche 287">
                <a:extLst>
                  <a:ext uri="{FF2B5EF4-FFF2-40B4-BE49-F238E27FC236}">
                    <a16:creationId xmlns:a16="http://schemas.microsoft.com/office/drawing/2014/main" id="{6B7EF658-6086-4AD1-894D-2FC5DAF06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ZoneTexte 288">
                <a:extLst>
                  <a:ext uri="{FF2B5EF4-FFF2-40B4-BE49-F238E27FC236}">
                    <a16:creationId xmlns:a16="http://schemas.microsoft.com/office/drawing/2014/main" id="{35E94EB1-A3C4-4C29-9476-CCEFBE62126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0</a:t>
                </a:r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9C2A0CA1-C392-4547-85C1-634EC638FA8A}"/>
                </a:ext>
              </a:extLst>
            </p:cNvPr>
            <p:cNvGrpSpPr/>
            <p:nvPr/>
          </p:nvGrpSpPr>
          <p:grpSpPr>
            <a:xfrm>
              <a:off x="1421812" y="2376847"/>
              <a:ext cx="404377" cy="246221"/>
              <a:chOff x="1315720" y="803111"/>
              <a:chExt cx="404377" cy="246221"/>
            </a:xfrm>
          </p:grpSpPr>
          <p:cxnSp>
            <p:nvCxnSpPr>
              <p:cNvPr id="295" name="Connecteur droit avec flèche 294">
                <a:extLst>
                  <a:ext uri="{FF2B5EF4-FFF2-40B4-BE49-F238E27FC236}">
                    <a16:creationId xmlns:a16="http://schemas.microsoft.com/office/drawing/2014/main" id="{507D21F0-042C-476C-85AB-6A2D36540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ZoneTexte 295">
                <a:extLst>
                  <a:ext uri="{FF2B5EF4-FFF2-40B4-BE49-F238E27FC236}">
                    <a16:creationId xmlns:a16="http://schemas.microsoft.com/office/drawing/2014/main" id="{9BD4BB7E-2C45-447C-B85F-903572FDBB3D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</a:t>
                </a:r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19714139-A1E1-4EAF-9859-921203FC9327}"/>
                </a:ext>
              </a:extLst>
            </p:cNvPr>
            <p:cNvGrpSpPr/>
            <p:nvPr/>
          </p:nvGrpSpPr>
          <p:grpSpPr>
            <a:xfrm>
              <a:off x="2062688" y="2382759"/>
              <a:ext cx="404377" cy="246221"/>
              <a:chOff x="1315720" y="803111"/>
              <a:chExt cx="404377" cy="246221"/>
            </a:xfrm>
          </p:grpSpPr>
          <p:cxnSp>
            <p:nvCxnSpPr>
              <p:cNvPr id="298" name="Connecteur droit avec flèche 297">
                <a:extLst>
                  <a:ext uri="{FF2B5EF4-FFF2-40B4-BE49-F238E27FC236}">
                    <a16:creationId xmlns:a16="http://schemas.microsoft.com/office/drawing/2014/main" id="{A17C6CB6-1E6F-4A83-9468-A9265E02C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ZoneTexte 298">
                <a:extLst>
                  <a:ext uri="{FF2B5EF4-FFF2-40B4-BE49-F238E27FC236}">
                    <a16:creationId xmlns:a16="http://schemas.microsoft.com/office/drawing/2014/main" id="{B02309C9-4BCE-43AE-AEE8-AF147637631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2</a:t>
                </a:r>
              </a:p>
            </p:txBody>
          </p:sp>
        </p:grpSp>
        <p:grpSp>
          <p:nvGrpSpPr>
            <p:cNvPr id="300" name="Groupe 299">
              <a:extLst>
                <a:ext uri="{FF2B5EF4-FFF2-40B4-BE49-F238E27FC236}">
                  <a16:creationId xmlns:a16="http://schemas.microsoft.com/office/drawing/2014/main" id="{21A7D91E-1C50-46E4-AA8A-8CD2BECCC8F2}"/>
                </a:ext>
              </a:extLst>
            </p:cNvPr>
            <p:cNvGrpSpPr/>
            <p:nvPr/>
          </p:nvGrpSpPr>
          <p:grpSpPr>
            <a:xfrm>
              <a:off x="2710162" y="2389549"/>
              <a:ext cx="404377" cy="246221"/>
              <a:chOff x="1315720" y="803111"/>
              <a:chExt cx="404377" cy="246221"/>
            </a:xfrm>
          </p:grpSpPr>
          <p:cxnSp>
            <p:nvCxnSpPr>
              <p:cNvPr id="301" name="Connecteur droit avec flèche 300">
                <a:extLst>
                  <a:ext uri="{FF2B5EF4-FFF2-40B4-BE49-F238E27FC236}">
                    <a16:creationId xmlns:a16="http://schemas.microsoft.com/office/drawing/2014/main" id="{780B0A5B-5B2F-4BCE-A814-E070AD2DB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ZoneTexte 301">
                <a:extLst>
                  <a:ext uri="{FF2B5EF4-FFF2-40B4-BE49-F238E27FC236}">
                    <a16:creationId xmlns:a16="http://schemas.microsoft.com/office/drawing/2014/main" id="{9C6E1C60-1F5A-4324-9AB9-F23605A0C0D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3</a:t>
                </a:r>
              </a:p>
            </p:txBody>
          </p:sp>
        </p:grpSp>
        <p:grpSp>
          <p:nvGrpSpPr>
            <p:cNvPr id="303" name="Groupe 302">
              <a:extLst>
                <a:ext uri="{FF2B5EF4-FFF2-40B4-BE49-F238E27FC236}">
                  <a16:creationId xmlns:a16="http://schemas.microsoft.com/office/drawing/2014/main" id="{9A8478F2-1C10-4C27-B6E3-DF7DD9732A42}"/>
                </a:ext>
              </a:extLst>
            </p:cNvPr>
            <p:cNvGrpSpPr/>
            <p:nvPr/>
          </p:nvGrpSpPr>
          <p:grpSpPr>
            <a:xfrm>
              <a:off x="3356368" y="2374456"/>
              <a:ext cx="404377" cy="246221"/>
              <a:chOff x="1315720" y="803111"/>
              <a:chExt cx="404377" cy="246221"/>
            </a:xfrm>
          </p:grpSpPr>
          <p:cxnSp>
            <p:nvCxnSpPr>
              <p:cNvPr id="304" name="Connecteur droit avec flèche 303">
                <a:extLst>
                  <a:ext uri="{FF2B5EF4-FFF2-40B4-BE49-F238E27FC236}">
                    <a16:creationId xmlns:a16="http://schemas.microsoft.com/office/drawing/2014/main" id="{7CFAE45D-F2EA-4CF3-86E5-6C0D827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ZoneTexte 304">
                <a:extLst>
                  <a:ext uri="{FF2B5EF4-FFF2-40B4-BE49-F238E27FC236}">
                    <a16:creationId xmlns:a16="http://schemas.microsoft.com/office/drawing/2014/main" id="{EAE8A3B2-7350-445D-B4B9-3B2A0AEFB56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4</a:t>
                </a:r>
              </a:p>
            </p:txBody>
          </p:sp>
        </p:grpSp>
        <p:grpSp>
          <p:nvGrpSpPr>
            <p:cNvPr id="306" name="Groupe 305">
              <a:extLst>
                <a:ext uri="{FF2B5EF4-FFF2-40B4-BE49-F238E27FC236}">
                  <a16:creationId xmlns:a16="http://schemas.microsoft.com/office/drawing/2014/main" id="{77AD110B-E987-4859-BF77-5E59FFD9A916}"/>
                </a:ext>
              </a:extLst>
            </p:cNvPr>
            <p:cNvGrpSpPr/>
            <p:nvPr/>
          </p:nvGrpSpPr>
          <p:grpSpPr>
            <a:xfrm>
              <a:off x="3986201" y="2402828"/>
              <a:ext cx="404377" cy="246221"/>
              <a:chOff x="1315720" y="803111"/>
              <a:chExt cx="404377" cy="246221"/>
            </a:xfrm>
          </p:grpSpPr>
          <p:cxnSp>
            <p:nvCxnSpPr>
              <p:cNvPr id="307" name="Connecteur droit avec flèche 306">
                <a:extLst>
                  <a:ext uri="{FF2B5EF4-FFF2-40B4-BE49-F238E27FC236}">
                    <a16:creationId xmlns:a16="http://schemas.microsoft.com/office/drawing/2014/main" id="{10124743-D4F6-456E-9B9C-F4AA2AA2E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ZoneTexte 307">
                <a:extLst>
                  <a:ext uri="{FF2B5EF4-FFF2-40B4-BE49-F238E27FC236}">
                    <a16:creationId xmlns:a16="http://schemas.microsoft.com/office/drawing/2014/main" id="{CD509ABD-8BDC-4440-A653-72CED3E4C6E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5</a:t>
                </a:r>
              </a:p>
            </p:txBody>
          </p:sp>
        </p:grpSp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B7303462-717B-4AFD-A5F3-3BD0BA45F86F}"/>
                </a:ext>
              </a:extLst>
            </p:cNvPr>
            <p:cNvGrpSpPr/>
            <p:nvPr/>
          </p:nvGrpSpPr>
          <p:grpSpPr>
            <a:xfrm>
              <a:off x="4617620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0" name="Connecteur droit avec flèche 309">
                <a:extLst>
                  <a:ext uri="{FF2B5EF4-FFF2-40B4-BE49-F238E27FC236}">
                    <a16:creationId xmlns:a16="http://schemas.microsoft.com/office/drawing/2014/main" id="{0BAAEB5C-A0B2-4C9B-9F95-681BD7C15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ZoneTexte 310">
                <a:extLst>
                  <a:ext uri="{FF2B5EF4-FFF2-40B4-BE49-F238E27FC236}">
                    <a16:creationId xmlns:a16="http://schemas.microsoft.com/office/drawing/2014/main" id="{AEE3ACCD-B7AA-4CE3-9D90-126DA9B0B5FA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6</a:t>
                </a:r>
              </a:p>
            </p:txBody>
          </p:sp>
        </p:grpSp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B7E51664-76D6-43AF-8E11-E59784EAF812}"/>
                </a:ext>
              </a:extLst>
            </p:cNvPr>
            <p:cNvGrpSpPr/>
            <p:nvPr/>
          </p:nvGrpSpPr>
          <p:grpSpPr>
            <a:xfrm>
              <a:off x="5233842" y="2365906"/>
              <a:ext cx="404377" cy="246221"/>
              <a:chOff x="1315720" y="803111"/>
              <a:chExt cx="404377" cy="246221"/>
            </a:xfrm>
          </p:grpSpPr>
          <p:cxnSp>
            <p:nvCxnSpPr>
              <p:cNvPr id="313" name="Connecteur droit avec flèche 312">
                <a:extLst>
                  <a:ext uri="{FF2B5EF4-FFF2-40B4-BE49-F238E27FC236}">
                    <a16:creationId xmlns:a16="http://schemas.microsoft.com/office/drawing/2014/main" id="{943FA97E-3F50-443B-B6A9-32A47380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ZoneTexte 313">
                <a:extLst>
                  <a:ext uri="{FF2B5EF4-FFF2-40B4-BE49-F238E27FC236}">
                    <a16:creationId xmlns:a16="http://schemas.microsoft.com/office/drawing/2014/main" id="{74B0A36C-140B-45E6-9F03-C79ACDAE00D7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7</a:t>
                </a:r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2CE33E44-2B8D-46DC-BDB3-A5B5E6FD1886}"/>
                </a:ext>
              </a:extLst>
            </p:cNvPr>
            <p:cNvGrpSpPr/>
            <p:nvPr/>
          </p:nvGrpSpPr>
          <p:grpSpPr>
            <a:xfrm>
              <a:off x="5921852" y="2374455"/>
              <a:ext cx="404377" cy="246221"/>
              <a:chOff x="1315720" y="803111"/>
              <a:chExt cx="404377" cy="246221"/>
            </a:xfrm>
          </p:grpSpPr>
          <p:cxnSp>
            <p:nvCxnSpPr>
              <p:cNvPr id="316" name="Connecteur droit avec flèche 315">
                <a:extLst>
                  <a:ext uri="{FF2B5EF4-FFF2-40B4-BE49-F238E27FC236}">
                    <a16:creationId xmlns:a16="http://schemas.microsoft.com/office/drawing/2014/main" id="{4B6467C1-79F2-43FE-80B3-DAB7D51BB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ZoneTexte 316">
                <a:extLst>
                  <a:ext uri="{FF2B5EF4-FFF2-40B4-BE49-F238E27FC236}">
                    <a16:creationId xmlns:a16="http://schemas.microsoft.com/office/drawing/2014/main" id="{E2C933F5-3BF0-4CF0-9B54-B085C3AA8F7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8</a:t>
                </a:r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42BFFBD4-1363-4C5F-B6AD-6C600D05D0AA}"/>
                </a:ext>
              </a:extLst>
            </p:cNvPr>
            <p:cNvGrpSpPr/>
            <p:nvPr/>
          </p:nvGrpSpPr>
          <p:grpSpPr>
            <a:xfrm>
              <a:off x="6543455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9" name="Connecteur droit avec flèche 318">
                <a:extLst>
                  <a:ext uri="{FF2B5EF4-FFF2-40B4-BE49-F238E27FC236}">
                    <a16:creationId xmlns:a16="http://schemas.microsoft.com/office/drawing/2014/main" id="{5F70B78F-48D9-419C-8A83-CA825DCC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ZoneTexte 319">
                <a:extLst>
                  <a:ext uri="{FF2B5EF4-FFF2-40B4-BE49-F238E27FC236}">
                    <a16:creationId xmlns:a16="http://schemas.microsoft.com/office/drawing/2014/main" id="{94FB6FFD-061D-4EB1-987D-B3A4C148DFE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9</a:t>
                </a:r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1930E71B-D08D-465B-92DC-F9310DD54CD4}"/>
                </a:ext>
              </a:extLst>
            </p:cNvPr>
            <p:cNvGrpSpPr/>
            <p:nvPr/>
          </p:nvGrpSpPr>
          <p:grpSpPr>
            <a:xfrm>
              <a:off x="7184912" y="2381294"/>
              <a:ext cx="404377" cy="246221"/>
              <a:chOff x="1315720" y="803111"/>
              <a:chExt cx="404377" cy="246221"/>
            </a:xfrm>
          </p:grpSpPr>
          <p:cxnSp>
            <p:nvCxnSpPr>
              <p:cNvPr id="322" name="Connecteur droit avec flèche 321">
                <a:extLst>
                  <a:ext uri="{FF2B5EF4-FFF2-40B4-BE49-F238E27FC236}">
                    <a16:creationId xmlns:a16="http://schemas.microsoft.com/office/drawing/2014/main" id="{661AC432-9C0B-4DDE-AE5C-66623A6F0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ZoneTexte 322">
                <a:extLst>
                  <a:ext uri="{FF2B5EF4-FFF2-40B4-BE49-F238E27FC236}">
                    <a16:creationId xmlns:a16="http://schemas.microsoft.com/office/drawing/2014/main" id="{5667342B-74C8-4ECF-B12D-10A9D1E7106B}"/>
                  </a:ext>
                </a:extLst>
              </p:cNvPr>
              <p:cNvSpPr txBox="1"/>
              <p:nvPr/>
            </p:nvSpPr>
            <p:spPr>
              <a:xfrm>
                <a:off x="1375124" y="803111"/>
                <a:ext cx="3348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10</a:t>
                </a:r>
              </a:p>
            </p:txBody>
          </p:sp>
        </p:grp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13F30D7A-F066-4CF5-8B8D-16B2F577CE89}"/>
                </a:ext>
              </a:extLst>
            </p:cNvPr>
            <p:cNvSpPr txBox="1"/>
            <p:nvPr/>
          </p:nvSpPr>
          <p:spPr>
            <a:xfrm>
              <a:off x="120854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2DD95F3-F829-473B-BDB2-2ED887B060A0}"/>
                </a:ext>
              </a:extLst>
            </p:cNvPr>
            <p:cNvSpPr txBox="1"/>
            <p:nvPr/>
          </p:nvSpPr>
          <p:spPr>
            <a:xfrm>
              <a:off x="183546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0A9036C0-1482-4872-9E69-F03C09C0988F}"/>
                </a:ext>
              </a:extLst>
            </p:cNvPr>
            <p:cNvSpPr txBox="1"/>
            <p:nvPr/>
          </p:nvSpPr>
          <p:spPr>
            <a:xfrm>
              <a:off x="2445894" y="19578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392E66E1-400C-45B3-8BD8-F53FD9BE47A2}"/>
                </a:ext>
              </a:extLst>
            </p:cNvPr>
            <p:cNvSpPr txBox="1"/>
            <p:nvPr/>
          </p:nvSpPr>
          <p:spPr>
            <a:xfrm>
              <a:off x="3128623" y="1954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41FEA70C-70F0-409D-A9DB-6E02330EA521}"/>
                </a:ext>
              </a:extLst>
            </p:cNvPr>
            <p:cNvSpPr txBox="1"/>
            <p:nvPr/>
          </p:nvSpPr>
          <p:spPr>
            <a:xfrm>
              <a:off x="3727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4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B3A34CD2-FBB2-4AD9-B96A-F2E372D174D4}"/>
                </a:ext>
              </a:extLst>
            </p:cNvPr>
            <p:cNvSpPr txBox="1"/>
            <p:nvPr/>
          </p:nvSpPr>
          <p:spPr>
            <a:xfrm>
              <a:off x="4371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5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4995EFC5-3A68-4B04-87F6-A8F0B411D5CF}"/>
                </a:ext>
              </a:extLst>
            </p:cNvPr>
            <p:cNvSpPr txBox="1"/>
            <p:nvPr/>
          </p:nvSpPr>
          <p:spPr>
            <a:xfrm>
              <a:off x="5011949" y="19434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6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833A14BB-262B-4570-9FEC-6FF47ACCED94}"/>
                </a:ext>
              </a:extLst>
            </p:cNvPr>
            <p:cNvSpPr txBox="1"/>
            <p:nvPr/>
          </p:nvSpPr>
          <p:spPr>
            <a:xfrm>
              <a:off x="5640274" y="19425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7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6842088-7BDA-494F-908A-63BD26E25203}"/>
                </a:ext>
              </a:extLst>
            </p:cNvPr>
            <p:cNvSpPr txBox="1"/>
            <p:nvPr/>
          </p:nvSpPr>
          <p:spPr>
            <a:xfrm>
              <a:off x="6281120" y="195411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8</a:t>
              </a:r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02186525-7A68-4B6E-B8AB-E625D6B597E8}"/>
                </a:ext>
              </a:extLst>
            </p:cNvPr>
            <p:cNvSpPr txBox="1"/>
            <p:nvPr/>
          </p:nvSpPr>
          <p:spPr>
            <a:xfrm>
              <a:off x="6896665" y="19607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9</a:t>
              </a:r>
            </a:p>
          </p:txBody>
        </p:sp>
        <p:sp>
          <p:nvSpPr>
            <p:cNvPr id="334" name="ZoneTexte 333">
              <a:extLst>
                <a:ext uri="{FF2B5EF4-FFF2-40B4-BE49-F238E27FC236}">
                  <a16:creationId xmlns:a16="http://schemas.microsoft.com/office/drawing/2014/main" id="{05F4C7BA-0F0A-41A8-8E42-B4E5AAE72CEE}"/>
                </a:ext>
              </a:extLst>
            </p:cNvPr>
            <p:cNvSpPr txBox="1"/>
            <p:nvPr/>
          </p:nvSpPr>
          <p:spPr>
            <a:xfrm>
              <a:off x="7718845" y="22274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10</a:t>
              </a:r>
            </a:p>
          </p:txBody>
        </p:sp>
      </p:grpSp>
      <p:sp>
        <p:nvSpPr>
          <p:cNvPr id="335" name="ZoneTexte 334">
            <a:extLst>
              <a:ext uri="{FF2B5EF4-FFF2-40B4-BE49-F238E27FC236}">
                <a16:creationId xmlns:a16="http://schemas.microsoft.com/office/drawing/2014/main" id="{5712954E-E5AB-4667-8478-D15B4E6EDEA7}"/>
              </a:ext>
            </a:extLst>
          </p:cNvPr>
          <p:cNvSpPr txBox="1"/>
          <p:nvPr/>
        </p:nvSpPr>
        <p:spPr>
          <a:xfrm>
            <a:off x="472136" y="152204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</p:txBody>
      </p: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39DB1058-193A-4312-AC40-09FA6614E60B}"/>
              </a:ext>
            </a:extLst>
          </p:cNvPr>
          <p:cNvGrpSpPr/>
          <p:nvPr/>
        </p:nvGrpSpPr>
        <p:grpSpPr>
          <a:xfrm>
            <a:off x="297572" y="3775854"/>
            <a:ext cx="2619777" cy="737385"/>
            <a:chOff x="1492748" y="3957984"/>
            <a:chExt cx="2619777" cy="737385"/>
          </a:xfrm>
        </p:grpSpPr>
        <p:grpSp>
          <p:nvGrpSpPr>
            <p:cNvPr id="336" name="Groupe 335">
              <a:extLst>
                <a:ext uri="{FF2B5EF4-FFF2-40B4-BE49-F238E27FC236}">
                  <a16:creationId xmlns:a16="http://schemas.microsoft.com/office/drawing/2014/main" id="{ED123A26-1601-4EF5-902D-3384F99BFBD8}"/>
                </a:ext>
              </a:extLst>
            </p:cNvPr>
            <p:cNvGrpSpPr/>
            <p:nvPr/>
          </p:nvGrpSpPr>
          <p:grpSpPr>
            <a:xfrm>
              <a:off x="1492748" y="3957984"/>
              <a:ext cx="2359993" cy="651439"/>
              <a:chOff x="2294375" y="2768137"/>
              <a:chExt cx="3547861" cy="1040716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23030DD4-D17B-41CE-8907-73CBC7DCE814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764D471D-B78C-468B-83A5-8FCB63DCB0FC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0" name="Connecteur droit 339">
                <a:extLst>
                  <a:ext uri="{FF2B5EF4-FFF2-40B4-BE49-F238E27FC236}">
                    <a16:creationId xmlns:a16="http://schemas.microsoft.com/office/drawing/2014/main" id="{CC09B7B5-E514-4B72-BB3B-B6608FF51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eur droit 340">
                <a:extLst>
                  <a:ext uri="{FF2B5EF4-FFF2-40B4-BE49-F238E27FC236}">
                    <a16:creationId xmlns:a16="http://schemas.microsoft.com/office/drawing/2014/main" id="{D22C615D-6B2E-4C83-AABC-BA2662108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A96CCEA-678C-47C9-8D46-D3B6DDE69175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3" name="Connecteur droit 342">
                <a:extLst>
                  <a:ext uri="{FF2B5EF4-FFF2-40B4-BE49-F238E27FC236}">
                    <a16:creationId xmlns:a16="http://schemas.microsoft.com/office/drawing/2014/main" id="{65DBDA00-6294-409B-A6A2-13543627C0D8}"/>
                  </a:ext>
                </a:extLst>
              </p:cNvPr>
              <p:cNvCxnSpPr>
                <a:cxnSpLocks/>
                <a:stCxn id="339" idx="3"/>
                <a:endCxn id="342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e 343">
                <a:extLst>
                  <a:ext uri="{FF2B5EF4-FFF2-40B4-BE49-F238E27FC236}">
                    <a16:creationId xmlns:a16="http://schemas.microsoft.com/office/drawing/2014/main" id="{128EB170-8FF9-40A9-B7E1-D53804738E03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75" name="Connecteur droit 374">
                  <a:extLst>
                    <a:ext uri="{FF2B5EF4-FFF2-40B4-BE49-F238E27FC236}">
                      <a16:creationId xmlns:a16="http://schemas.microsoft.com/office/drawing/2014/main" id="{B2B1F2E8-31B3-45CF-BA0F-3274802F5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Connecteur droit 375">
                  <a:extLst>
                    <a:ext uri="{FF2B5EF4-FFF2-40B4-BE49-F238E27FC236}">
                      <a16:creationId xmlns:a16="http://schemas.microsoft.com/office/drawing/2014/main" id="{319E4BDE-6F7E-4EF5-BD42-9E5F0E922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Connecteur droit 376">
                  <a:extLst>
                    <a:ext uri="{FF2B5EF4-FFF2-40B4-BE49-F238E27FC236}">
                      <a16:creationId xmlns:a16="http://schemas.microsoft.com/office/drawing/2014/main" id="{FE39B950-9C51-4935-B5AE-D5D088D65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Connecteur droit 377">
                  <a:extLst>
                    <a:ext uri="{FF2B5EF4-FFF2-40B4-BE49-F238E27FC236}">
                      <a16:creationId xmlns:a16="http://schemas.microsoft.com/office/drawing/2014/main" id="{44283396-EA1B-4D58-8C8E-895BBC5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Connecteur droit 344">
                <a:extLst>
                  <a:ext uri="{FF2B5EF4-FFF2-40B4-BE49-F238E27FC236}">
                    <a16:creationId xmlns:a16="http://schemas.microsoft.com/office/drawing/2014/main" id="{832EB76A-6D6A-4E5D-87EF-DE57A893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B44FD852-7A05-40BF-95D7-DB31C6733383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47" name="Groupe 346">
                <a:extLst>
                  <a:ext uri="{FF2B5EF4-FFF2-40B4-BE49-F238E27FC236}">
                    <a16:creationId xmlns:a16="http://schemas.microsoft.com/office/drawing/2014/main" id="{C070EC85-28E3-49BF-A591-2331C7C6DF2D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71" name="Connecteur droit 370">
                  <a:extLst>
                    <a:ext uri="{FF2B5EF4-FFF2-40B4-BE49-F238E27FC236}">
                      <a16:creationId xmlns:a16="http://schemas.microsoft.com/office/drawing/2014/main" id="{2FC2F1EA-A657-40CF-9248-8A0320DF2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371">
                  <a:extLst>
                    <a:ext uri="{FF2B5EF4-FFF2-40B4-BE49-F238E27FC236}">
                      <a16:creationId xmlns:a16="http://schemas.microsoft.com/office/drawing/2014/main" id="{8FEFF0CE-0337-475D-81DD-33FC1EE38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372">
                  <a:extLst>
                    <a:ext uri="{FF2B5EF4-FFF2-40B4-BE49-F238E27FC236}">
                      <a16:creationId xmlns:a16="http://schemas.microsoft.com/office/drawing/2014/main" id="{035D8635-4F38-46CF-B2CC-2C81230D0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373">
                  <a:extLst>
                    <a:ext uri="{FF2B5EF4-FFF2-40B4-BE49-F238E27FC236}">
                      <a16:creationId xmlns:a16="http://schemas.microsoft.com/office/drawing/2014/main" id="{20508B1D-D67C-4C68-9D32-29D1FCDD0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137D3872-26EF-426D-9B71-F710125554DA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2" name="Connecteur droit 361">
                  <a:extLst>
                    <a:ext uri="{FF2B5EF4-FFF2-40B4-BE49-F238E27FC236}">
                      <a16:creationId xmlns:a16="http://schemas.microsoft.com/office/drawing/2014/main" id="{E7BAD842-39FD-4E18-B02F-487FE6A4DC2B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362">
                  <a:extLst>
                    <a:ext uri="{FF2B5EF4-FFF2-40B4-BE49-F238E27FC236}">
                      <a16:creationId xmlns:a16="http://schemas.microsoft.com/office/drawing/2014/main" id="{228491D7-59A7-401B-9659-1EE04B4BE1A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63">
                  <a:extLst>
                    <a:ext uri="{FF2B5EF4-FFF2-40B4-BE49-F238E27FC236}">
                      <a16:creationId xmlns:a16="http://schemas.microsoft.com/office/drawing/2014/main" id="{D2B3DB4B-5DED-4908-A1EC-92027852559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364">
                  <a:extLst>
                    <a:ext uri="{FF2B5EF4-FFF2-40B4-BE49-F238E27FC236}">
                      <a16:creationId xmlns:a16="http://schemas.microsoft.com/office/drawing/2014/main" id="{FF8054B2-FE0A-45B2-8B2C-8AE78153159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6" name="Groupe 365">
                  <a:extLst>
                    <a:ext uri="{FF2B5EF4-FFF2-40B4-BE49-F238E27FC236}">
                      <a16:creationId xmlns:a16="http://schemas.microsoft.com/office/drawing/2014/main" id="{917561D1-2701-4353-9855-09E164EA3C90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367" name="Connecteur droit 366">
                    <a:extLst>
                      <a:ext uri="{FF2B5EF4-FFF2-40B4-BE49-F238E27FC236}">
                        <a16:creationId xmlns:a16="http://schemas.microsoft.com/office/drawing/2014/main" id="{1B077D40-DDF6-426D-A15F-384479C691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Connecteur droit 367">
                    <a:extLst>
                      <a:ext uri="{FF2B5EF4-FFF2-40B4-BE49-F238E27FC236}">
                        <a16:creationId xmlns:a16="http://schemas.microsoft.com/office/drawing/2014/main" id="{F0939F58-218F-4D6D-80BE-FDC93C861F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Connecteur droit 368">
                    <a:extLst>
                      <a:ext uri="{FF2B5EF4-FFF2-40B4-BE49-F238E27FC236}">
                        <a16:creationId xmlns:a16="http://schemas.microsoft.com/office/drawing/2014/main" id="{A26F5B28-946F-419E-83D8-9483F2469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Connecteur droit 369">
                    <a:extLst>
                      <a:ext uri="{FF2B5EF4-FFF2-40B4-BE49-F238E27FC236}">
                        <a16:creationId xmlns:a16="http://schemas.microsoft.com/office/drawing/2014/main" id="{A6D7EA09-4EF7-4BF4-B983-57D34DA1D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9" name="Connecteur droit 348">
                <a:extLst>
                  <a:ext uri="{FF2B5EF4-FFF2-40B4-BE49-F238E27FC236}">
                    <a16:creationId xmlns:a16="http://schemas.microsoft.com/office/drawing/2014/main" id="{FEDCA524-17CC-47C0-91B6-3C0A245A2781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819D7806-604A-4B54-BC4E-360C5A053AA3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CF1EEE31-B5A8-44B2-AD25-19A9227DA13A}"/>
                  </a:ext>
                </a:extLst>
              </p:cNvPr>
              <p:cNvSpPr/>
              <p:nvPr/>
            </p:nvSpPr>
            <p:spPr>
              <a:xfrm>
                <a:off x="2630889" y="3195997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BEA5D897-5BC1-4434-B65A-FBC089EA6299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75F0A2C1-09AC-4737-ADD6-1184C5044606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54" name="Groupe 353">
                <a:extLst>
                  <a:ext uri="{FF2B5EF4-FFF2-40B4-BE49-F238E27FC236}">
                    <a16:creationId xmlns:a16="http://schemas.microsoft.com/office/drawing/2014/main" id="{94FA8A82-DC30-48B7-9EE7-EEE8ADF222F0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355" name="Connecteur droit 354">
                  <a:extLst>
                    <a:ext uri="{FF2B5EF4-FFF2-40B4-BE49-F238E27FC236}">
                      <a16:creationId xmlns:a16="http://schemas.microsoft.com/office/drawing/2014/main" id="{3C23C031-654A-4CD2-B6CE-3A5841B1D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Ellipse 355">
                  <a:extLst>
                    <a:ext uri="{FF2B5EF4-FFF2-40B4-BE49-F238E27FC236}">
                      <a16:creationId xmlns:a16="http://schemas.microsoft.com/office/drawing/2014/main" id="{E8B03539-ED37-41EE-B9D2-3617C6B6723A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57" name="Groupe 356">
                  <a:extLst>
                    <a:ext uri="{FF2B5EF4-FFF2-40B4-BE49-F238E27FC236}">
                      <a16:creationId xmlns:a16="http://schemas.microsoft.com/office/drawing/2014/main" id="{082D5383-98A9-46B7-84EA-60DF209616F6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58" name="Connecteur droit 357">
                    <a:extLst>
                      <a:ext uri="{FF2B5EF4-FFF2-40B4-BE49-F238E27FC236}">
                        <a16:creationId xmlns:a16="http://schemas.microsoft.com/office/drawing/2014/main" id="{F4E84354-9D9E-4791-A24D-C1F2D35A8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Connecteur droit 358">
                    <a:extLst>
                      <a:ext uri="{FF2B5EF4-FFF2-40B4-BE49-F238E27FC236}">
                        <a16:creationId xmlns:a16="http://schemas.microsoft.com/office/drawing/2014/main" id="{4E60EF8A-DB24-4368-B56E-CBDBB28AD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Connecteur droit 359">
                    <a:extLst>
                      <a:ext uri="{FF2B5EF4-FFF2-40B4-BE49-F238E27FC236}">
                        <a16:creationId xmlns:a16="http://schemas.microsoft.com/office/drawing/2014/main" id="{3E6CBE93-7471-4927-B2C8-9AA049651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Connecteur droit 360">
                    <a:extLst>
                      <a:ext uri="{FF2B5EF4-FFF2-40B4-BE49-F238E27FC236}">
                        <a16:creationId xmlns:a16="http://schemas.microsoft.com/office/drawing/2014/main" id="{3D723948-6989-4F47-AEF5-DB15262034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0A3F4F94-BF91-4063-8B38-8002F425CF09}"/>
                </a:ext>
              </a:extLst>
            </p:cNvPr>
            <p:cNvGrpSpPr/>
            <p:nvPr/>
          </p:nvGrpSpPr>
          <p:grpSpPr>
            <a:xfrm>
              <a:off x="1623845" y="3996759"/>
              <a:ext cx="2488680" cy="698610"/>
              <a:chOff x="1623845" y="3996759"/>
              <a:chExt cx="2488680" cy="698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878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1" name="Groupe 380">
                <a:extLst>
                  <a:ext uri="{FF2B5EF4-FFF2-40B4-BE49-F238E27FC236}">
                    <a16:creationId xmlns:a16="http://schemas.microsoft.com/office/drawing/2014/main" id="{EECBCCE4-9CC7-4DAE-BFBE-92D72333B285}"/>
                  </a:ext>
                </a:extLst>
              </p:cNvPr>
              <p:cNvGrpSpPr/>
              <p:nvPr/>
            </p:nvGrpSpPr>
            <p:grpSpPr>
              <a:xfrm>
                <a:off x="2027126" y="435990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2" name="Connecteur droit avec flèche 381">
                  <a:extLst>
                    <a:ext uri="{FF2B5EF4-FFF2-40B4-BE49-F238E27FC236}">
                      <a16:creationId xmlns:a16="http://schemas.microsoft.com/office/drawing/2014/main" id="{C64B40C7-DB48-4AFB-8137-5768F96C4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C78CA478-1317-4F16-B0A4-FCAF5E8E427B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0</a:t>
                  </a:r>
                </a:p>
              </p:txBody>
            </p:sp>
          </p:grpSp>
          <p:grpSp>
            <p:nvGrpSpPr>
              <p:cNvPr id="384" name="Groupe 383">
                <a:extLst>
                  <a:ext uri="{FF2B5EF4-FFF2-40B4-BE49-F238E27FC236}">
                    <a16:creationId xmlns:a16="http://schemas.microsoft.com/office/drawing/2014/main" id="{55748E5A-A45F-42E3-B0E2-E6C749FE61DE}"/>
                  </a:ext>
                </a:extLst>
              </p:cNvPr>
              <p:cNvGrpSpPr/>
              <p:nvPr/>
            </p:nvGrpSpPr>
            <p:grpSpPr>
              <a:xfrm>
                <a:off x="2637227" y="4356444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5" name="Connecteur droit avec flèche 384">
                  <a:extLst>
                    <a:ext uri="{FF2B5EF4-FFF2-40B4-BE49-F238E27FC236}">
                      <a16:creationId xmlns:a16="http://schemas.microsoft.com/office/drawing/2014/main" id="{AD5F5D74-6260-48B4-B2F0-28A826914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0FC6BC76-E486-41BC-98EF-7FA0AF48A41D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1</a:t>
                  </a:r>
                </a:p>
              </p:txBody>
            </p:sp>
          </p:grpSp>
          <p:grpSp>
            <p:nvGrpSpPr>
              <p:cNvPr id="387" name="Groupe 386">
                <a:extLst>
                  <a:ext uri="{FF2B5EF4-FFF2-40B4-BE49-F238E27FC236}">
                    <a16:creationId xmlns:a16="http://schemas.microsoft.com/office/drawing/2014/main" id="{028B105E-C304-4DD7-8CF6-0B1C87B46EB5}"/>
                  </a:ext>
                </a:extLst>
              </p:cNvPr>
              <p:cNvGrpSpPr/>
              <p:nvPr/>
            </p:nvGrpSpPr>
            <p:grpSpPr>
              <a:xfrm>
                <a:off x="3280950" y="436502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8" name="Connecteur droit avec flèche 387">
                  <a:extLst>
                    <a:ext uri="{FF2B5EF4-FFF2-40B4-BE49-F238E27FC236}">
                      <a16:creationId xmlns:a16="http://schemas.microsoft.com/office/drawing/2014/main" id="{D6B8F6E2-7B82-4E8F-94CA-D0F1B4A2F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ZoneTexte 388">
                  <a:extLst>
                    <a:ext uri="{FF2B5EF4-FFF2-40B4-BE49-F238E27FC236}">
                      <a16:creationId xmlns:a16="http://schemas.microsoft.com/office/drawing/2014/main" id="{3220AF2A-7CCD-478F-99DB-35D458A0C7FF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2</a:t>
                  </a:r>
                </a:p>
              </p:txBody>
            </p:sp>
          </p:grpSp>
          <p:sp>
            <p:nvSpPr>
              <p:cNvPr id="390" name="ZoneTexte 389">
                <a:extLst>
                  <a:ext uri="{FF2B5EF4-FFF2-40B4-BE49-F238E27FC236}">
                    <a16:creationId xmlns:a16="http://schemas.microsoft.com/office/drawing/2014/main" id="{5FBB2F02-9CF0-4675-B0D6-FE9A78356505}"/>
                  </a:ext>
                </a:extLst>
              </p:cNvPr>
              <p:cNvSpPr txBox="1"/>
              <p:nvPr/>
            </p:nvSpPr>
            <p:spPr>
              <a:xfrm>
                <a:off x="2376198" y="399675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391" name="ZoneTexte 390">
                <a:extLst>
                  <a:ext uri="{FF2B5EF4-FFF2-40B4-BE49-F238E27FC236}">
                    <a16:creationId xmlns:a16="http://schemas.microsoft.com/office/drawing/2014/main" id="{B565A65B-14AA-4235-9987-4161D1248BAC}"/>
                  </a:ext>
                </a:extLst>
              </p:cNvPr>
              <p:cNvSpPr txBox="1"/>
              <p:nvPr/>
            </p:nvSpPr>
            <p:spPr>
              <a:xfrm>
                <a:off x="3013625" y="400285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392" name="ZoneTexte 391">
                <a:extLst>
                  <a:ext uri="{FF2B5EF4-FFF2-40B4-BE49-F238E27FC236}">
                    <a16:creationId xmlns:a16="http://schemas.microsoft.com/office/drawing/2014/main" id="{40EE0409-C236-46A5-BE76-3D9A8F9D7A75}"/>
                  </a:ext>
                </a:extLst>
              </p:cNvPr>
              <p:cNvSpPr txBox="1"/>
              <p:nvPr/>
            </p:nvSpPr>
            <p:spPr>
              <a:xfrm>
                <a:off x="3849311" y="41733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</p:grpSp>
      </p:grpSp>
      <p:sp>
        <p:nvSpPr>
          <p:cNvPr id="399" name="ZoneTexte 398">
            <a:extLst>
              <a:ext uri="{FF2B5EF4-FFF2-40B4-BE49-F238E27FC236}">
                <a16:creationId xmlns:a16="http://schemas.microsoft.com/office/drawing/2014/main" id="{894E76B3-25AA-4115-A1E6-AFFB97DEEA6D}"/>
              </a:ext>
            </a:extLst>
          </p:cNvPr>
          <p:cNvSpPr txBox="1"/>
          <p:nvPr/>
        </p:nvSpPr>
        <p:spPr>
          <a:xfrm>
            <a:off x="366877" y="3401027"/>
            <a:ext cx="6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Roof</a:t>
            </a:r>
          </a:p>
        </p:txBody>
      </p:sp>
    </p:spTree>
    <p:extLst>
      <p:ext uri="{BB962C8B-B14F-4D97-AF65-F5344CB8AC3E}">
        <p14:creationId xmlns:p14="http://schemas.microsoft.com/office/powerpoint/2010/main" val="142019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27FC4F7-5353-41AA-A9E3-F3B8258CB6D4}"/>
              </a:ext>
            </a:extLst>
          </p:cNvPr>
          <p:cNvGrpSpPr/>
          <p:nvPr/>
        </p:nvGrpSpPr>
        <p:grpSpPr>
          <a:xfrm>
            <a:off x="1350665" y="1202213"/>
            <a:ext cx="1478260" cy="874237"/>
            <a:chOff x="6976845" y="3872791"/>
            <a:chExt cx="2214985" cy="126406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2203CA6-AB31-4753-8600-0ECCFE7AEA5C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1062F9D-B287-4B3C-A4D8-44DDA299E1C3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89C861-4131-4DC1-BAD4-75E840B7E385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647F369-82C5-4BD0-8C94-064E5FA42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AF6946B3-FD9B-441C-BC2A-057CFC457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710231A-9DB3-472B-A9FD-D146EC22627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636686C-B430-4A61-A090-C618D7D19337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8724D1-09A4-418F-9AB3-2482244336A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1BE3026-6862-4CFE-9551-20CC3C4C2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809A092C-3EB8-47CE-AE4A-10947097B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2B935DEF-E329-4F9F-AD0B-2DA6D097B831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CC84FBF-1519-4627-83FE-2E2CD903BF23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CC660E-ADE5-44DB-A81E-77F565C3C05F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7E037C9-E475-4C1E-8509-A549F4EDF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743781F-C7FB-4081-911B-6DAEEDAC6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7EBFD11A-5AA5-44F8-96B6-7B5D5211D19A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1D2DCAD-F4E0-444C-9984-3A44EB28D5B8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8E24D4-325B-487E-BAFA-00D7A429DF52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B1BCF6D-A8AA-4DD1-98AB-CC5A983525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1CB6500-4F71-42C4-A6B2-D6893D730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F78AEAB-1EBB-4586-9490-7F13C23CCE20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330C906-91C8-4DFC-95C8-DD3EBFFB800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CCE4AFF-CFBC-4DCA-AA02-9D311D314E4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6A82F8-FCD2-4D9E-AE4C-799BB2CDFCA9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FDC0816-C3D8-40E8-B5DA-4EC90D9F3FD5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DD6103-AF6C-4B85-A031-FEC31CCC868E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A46A1C6-85C4-474F-A5E5-65B3DF09449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DE86BD0-47B3-4A9C-868C-4D88CD0797D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DFBA9CF-3EC4-447C-87EA-D5FF10609A3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B4E805F3-1186-4EA1-B303-A7140AB344D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4FD77359-52B8-44BB-90DA-A12996F02514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7F5D27E1-CE1E-451B-B661-02CB84AE8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7D16BF43-2E85-46FB-9D93-CF5238DE2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D8129E3A-6754-4B06-9F5C-94917E039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56189E05-D17C-4C86-BB0F-F1748FD91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B813CB4-2EB9-42C0-9866-4A2DEEEA66E0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C4B6A2D-8717-4F21-A1F6-20D9430702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C0FEF968-0D2D-46B0-A5BE-E710A61FAA77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6E1A5CC8-05F3-4E7B-B1AA-CBF3BC92A8D3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C131311-4A3D-46CE-A746-FA5752272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59D009F-8D96-41B8-A294-C52547F5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7C65EB78-ED2E-485F-BE44-1C644232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E7567D36-7166-44C3-9C69-ACCAAC423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C6B184A5-C0B8-42BF-A824-D4C3D8850BD4}"/>
              </a:ext>
            </a:extLst>
          </p:cNvPr>
          <p:cNvSpPr txBox="1"/>
          <p:nvPr/>
        </p:nvSpPr>
        <p:spPr>
          <a:xfrm>
            <a:off x="1325876" y="483853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81CFE32-CAE4-4281-BB45-618D07053C8C}"/>
              </a:ext>
            </a:extLst>
          </p:cNvPr>
          <p:cNvGrpSpPr/>
          <p:nvPr/>
        </p:nvGrpSpPr>
        <p:grpSpPr>
          <a:xfrm>
            <a:off x="1472626" y="974728"/>
            <a:ext cx="423036" cy="306053"/>
            <a:chOff x="1315720" y="803111"/>
            <a:chExt cx="421640" cy="27699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7E065770-E506-44DC-B646-4BC3E8D34F72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0BA1DEE-EE71-40C3-9C89-C78ACD47B25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13CE435-E56B-460D-B3B4-6EB4446E9A07}"/>
              </a:ext>
            </a:extLst>
          </p:cNvPr>
          <p:cNvGrpSpPr/>
          <p:nvPr/>
        </p:nvGrpSpPr>
        <p:grpSpPr>
          <a:xfrm>
            <a:off x="1510492" y="1425728"/>
            <a:ext cx="423036" cy="306053"/>
            <a:chOff x="1315720" y="803111"/>
            <a:chExt cx="421640" cy="276999"/>
          </a:xfrm>
        </p:grpSpPr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9C0442C6-0CCA-4322-BB5C-E9A3EF8D087B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3B3CE214-DBF6-40C8-A157-26B32CD0BBE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099A173B-3785-4413-BBFF-6F0FAF3ED14A}"/>
              </a:ext>
            </a:extLst>
          </p:cNvPr>
          <p:cNvGrpSpPr/>
          <p:nvPr/>
        </p:nvGrpSpPr>
        <p:grpSpPr>
          <a:xfrm>
            <a:off x="1485975" y="2057015"/>
            <a:ext cx="423036" cy="306053"/>
            <a:chOff x="1315720" y="803111"/>
            <a:chExt cx="421640" cy="276999"/>
          </a:xfrm>
        </p:grpSpPr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E2A75495-C66D-4435-8B34-87F5C2A04139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636261A-7C88-490B-9852-81AFE02612B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19D9966-D55A-4162-BE94-71DF6210DC8D}"/>
              </a:ext>
            </a:extLst>
          </p:cNvPr>
          <p:cNvGrpSpPr/>
          <p:nvPr/>
        </p:nvGrpSpPr>
        <p:grpSpPr>
          <a:xfrm>
            <a:off x="1514071" y="1711500"/>
            <a:ext cx="423036" cy="306053"/>
            <a:chOff x="1315720" y="803111"/>
            <a:chExt cx="421640" cy="276999"/>
          </a:xfrm>
        </p:grpSpPr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AD2A3F4A-C6A8-4A2F-A2D9-E34E25B8F0D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FDFD74-BA5A-42F8-85B6-80F07EA89B58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A7EA5990-140E-4E9C-8276-EFD7B263D627}"/>
              </a:ext>
            </a:extLst>
          </p:cNvPr>
          <p:cNvSpPr txBox="1"/>
          <p:nvPr/>
        </p:nvSpPr>
        <p:spPr>
          <a:xfrm>
            <a:off x="2335595" y="131754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74923C5-BF16-4BDB-B6E8-2B5FFD735606}"/>
              </a:ext>
            </a:extLst>
          </p:cNvPr>
          <p:cNvSpPr txBox="1"/>
          <p:nvPr/>
        </p:nvSpPr>
        <p:spPr>
          <a:xfrm>
            <a:off x="1164854" y="1057631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A35364-614B-472E-ABE5-C8D1941B9270}"/>
              </a:ext>
            </a:extLst>
          </p:cNvPr>
          <p:cNvSpPr txBox="1"/>
          <p:nvPr/>
        </p:nvSpPr>
        <p:spPr>
          <a:xfrm>
            <a:off x="1160103" y="13179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FFE7DA5-89F9-47B2-AEE9-83DC38AD768D}"/>
              </a:ext>
            </a:extLst>
          </p:cNvPr>
          <p:cNvSpPr txBox="1"/>
          <p:nvPr/>
        </p:nvSpPr>
        <p:spPr>
          <a:xfrm>
            <a:off x="1154129" y="1551195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533F07E-1D84-451C-9C4B-D667DAE02F5E}"/>
              </a:ext>
            </a:extLst>
          </p:cNvPr>
          <p:cNvSpPr txBox="1"/>
          <p:nvPr/>
        </p:nvSpPr>
        <p:spPr>
          <a:xfrm>
            <a:off x="1158341" y="180387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21EAF9-92BE-425B-8E15-75D38056AEA4}"/>
              </a:ext>
            </a:extLst>
          </p:cNvPr>
          <p:cNvSpPr/>
          <p:nvPr/>
        </p:nvSpPr>
        <p:spPr>
          <a:xfrm>
            <a:off x="92286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1C9CCAA-F873-4D7B-903D-80F5D849B70F}"/>
              </a:ext>
            </a:extLst>
          </p:cNvPr>
          <p:cNvCxnSpPr>
            <a:cxnSpLocks/>
          </p:cNvCxnSpPr>
          <p:nvPr/>
        </p:nvCxnSpPr>
        <p:spPr>
          <a:xfrm>
            <a:off x="652844" y="440582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597530-61D9-4DC8-91BA-BD2C38AE6CCD}"/>
              </a:ext>
            </a:extLst>
          </p:cNvPr>
          <p:cNvSpPr/>
          <p:nvPr/>
        </p:nvSpPr>
        <p:spPr>
          <a:xfrm>
            <a:off x="155814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071CE2E-BD8B-432A-90DD-BBCA6FAB868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1292828" y="440582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D2E8FA7-BB8B-4367-8B42-0E0423F671CF}"/>
              </a:ext>
            </a:extLst>
          </p:cNvPr>
          <p:cNvGrpSpPr/>
          <p:nvPr/>
        </p:nvGrpSpPr>
        <p:grpSpPr>
          <a:xfrm>
            <a:off x="1360444" y="4407442"/>
            <a:ext cx="148753" cy="319463"/>
            <a:chOff x="7018098" y="1530389"/>
            <a:chExt cx="223625" cy="510363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F3921B21-0BC7-4416-A122-97CBDAA37FC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B865EFDF-9D07-4539-8DE9-6571584B8D8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C89C513F-B975-4A33-81CA-9F78EFE53E02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B11D8A4-DCC4-4AC6-9608-807F5A6303D9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CF75FF3-CBF9-4DD7-956E-6FE5F883395F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364CAF73-778A-4454-BE77-0C1F182F3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084B65A0-51EE-4D5C-A3C5-45698C0A9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ABFB92F7-49AF-4372-BE09-4EAF4453B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981F663A-939E-4BEF-B9E1-810FF9138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1177CE2-58C3-4310-8E32-8E414B2DE342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928108" y="4403217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DAD3BF2-8233-43FB-9105-A3AC94632079}"/>
              </a:ext>
            </a:extLst>
          </p:cNvPr>
          <p:cNvSpPr/>
          <p:nvPr/>
        </p:nvSpPr>
        <p:spPr>
          <a:xfrm>
            <a:off x="219101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66D684-4248-49AB-9C17-41893A732FB0}"/>
              </a:ext>
            </a:extLst>
          </p:cNvPr>
          <p:cNvSpPr/>
          <p:nvPr/>
        </p:nvSpPr>
        <p:spPr>
          <a:xfrm>
            <a:off x="282629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BAAAF2C-3D19-4FB6-BF1C-3245F006974C}"/>
              </a:ext>
            </a:extLst>
          </p:cNvPr>
          <p:cNvCxnSpPr>
            <a:cxnSpLocks/>
          </p:cNvCxnSpPr>
          <p:nvPr/>
        </p:nvCxnSpPr>
        <p:spPr>
          <a:xfrm>
            <a:off x="2560982" y="4400611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E9A9AFE-4C35-45F9-BFF2-C821A6AD7F58}"/>
              </a:ext>
            </a:extLst>
          </p:cNvPr>
          <p:cNvGrpSpPr/>
          <p:nvPr/>
        </p:nvGrpSpPr>
        <p:grpSpPr>
          <a:xfrm>
            <a:off x="2613342" y="4400611"/>
            <a:ext cx="148753" cy="319463"/>
            <a:chOff x="7018098" y="1530389"/>
            <a:chExt cx="223625" cy="510363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1A46098-E061-4B68-BCDD-4ADBF919BEB9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0FA1623-D1FB-4BF8-95BE-5C0B11BB81B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D74AABCB-B6E7-4ACD-8D84-B70CF4B6421D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3BC67FC-2DCB-4BD5-AC17-806F61EE6FEF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3730F02-21C6-4F0B-B8A0-3E8A427C0FA1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84D360AE-4FF6-4E21-B631-C3E29D0FE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82786686-D67B-445D-8132-B37A7A3B9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CAAFAE4A-6305-406D-AE90-2F88CAF89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DF97B85C-F60A-4437-9ED3-DEC3AFAF3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158B639-D289-44D0-B09B-BCC19031B1FA}"/>
              </a:ext>
            </a:extLst>
          </p:cNvPr>
          <p:cNvCxnSpPr>
            <a:cxnSpLocks/>
            <a:endCxn id="108" idx="6"/>
          </p:cNvCxnSpPr>
          <p:nvPr/>
        </p:nvCxnSpPr>
        <p:spPr>
          <a:xfrm flipV="1">
            <a:off x="3194377" y="4400332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D43F5DE5-02B5-4AE2-96BD-FC54E5E6844C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B395A42-7478-4BDF-A4FB-01DA6ADB1E3A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7046FF4C-706F-4099-BE39-AD5338CB8CE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CEC69957-3E12-4B98-94A6-CAED653A195D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083FCF5A-A971-4F8B-9814-0086DEAB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2FE2F1BC-E19C-4E5F-88A5-47766D46D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4ADE1D06-4FA6-46B5-A1FB-41CDFDC6B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35221AAE-076C-4EFD-92A8-E29213273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B09C013-235D-4FA3-A629-F567C024EF61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05" name="Ellipse 104">
            <a:extLst>
              <a:ext uri="{FF2B5EF4-FFF2-40B4-BE49-F238E27FC236}">
                <a16:creationId xmlns:a16="http://schemas.microsoft.com/office/drawing/2014/main" id="{0ED8AF44-B259-46CD-839F-CF0FDBE2C4E0}"/>
              </a:ext>
            </a:extLst>
          </p:cNvPr>
          <p:cNvSpPr/>
          <p:nvPr/>
        </p:nvSpPr>
        <p:spPr>
          <a:xfrm>
            <a:off x="1416200" y="439319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CE71D081-C6CD-4C8F-8C53-5B33C34C9FB9}"/>
              </a:ext>
            </a:extLst>
          </p:cNvPr>
          <p:cNvSpPr/>
          <p:nvPr/>
        </p:nvSpPr>
        <p:spPr>
          <a:xfrm>
            <a:off x="2044357" y="439183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2CB4407-8536-41CD-9F77-B3249C32C538}"/>
              </a:ext>
            </a:extLst>
          </p:cNvPr>
          <p:cNvSpPr/>
          <p:nvPr/>
        </p:nvSpPr>
        <p:spPr>
          <a:xfrm>
            <a:off x="2669098" y="438722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817592E-DC30-47DA-96EE-77FEC723D9B7}"/>
              </a:ext>
            </a:extLst>
          </p:cNvPr>
          <p:cNvSpPr/>
          <p:nvPr/>
        </p:nvSpPr>
        <p:spPr>
          <a:xfrm>
            <a:off x="3300225" y="438602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2DC00495-21B6-4E61-8561-CB376EA11852}"/>
              </a:ext>
            </a:extLst>
          </p:cNvPr>
          <p:cNvGrpSpPr/>
          <p:nvPr/>
        </p:nvGrpSpPr>
        <p:grpSpPr>
          <a:xfrm>
            <a:off x="3240447" y="4075720"/>
            <a:ext cx="148747" cy="324612"/>
            <a:chOff x="7249709" y="320635"/>
            <a:chExt cx="223617" cy="518588"/>
          </a:xfrm>
        </p:grpSpPr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D3252E4C-D093-4C55-B057-0BCF9F6DDE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B5E5ADE-DF4A-4345-BA89-2078D2F762A3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F0E498D8-B9CB-458B-83EF-527653D77051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F7843F84-7DBE-4A62-8F18-E4A8DEB89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51FB9394-D51E-4C46-9185-D9C27732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8A4B6441-AB47-4776-B920-7EF6855CF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200EAA3A-9790-4649-8CC0-74A5FDBA3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/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blipFill>
                <a:blip r:embed="rId2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ZoneTexte 270">
            <a:extLst>
              <a:ext uri="{FF2B5EF4-FFF2-40B4-BE49-F238E27FC236}">
                <a16:creationId xmlns:a16="http://schemas.microsoft.com/office/drawing/2014/main" id="{D55446C3-8E52-437B-92E0-203B7332A37C}"/>
              </a:ext>
            </a:extLst>
          </p:cNvPr>
          <p:cNvSpPr txBox="1"/>
          <p:nvPr/>
        </p:nvSpPr>
        <p:spPr>
          <a:xfrm>
            <a:off x="1290708" y="41288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20185AD0-0538-4866-9B56-2018B90CBF34}"/>
              </a:ext>
            </a:extLst>
          </p:cNvPr>
          <p:cNvSpPr txBox="1"/>
          <p:nvPr/>
        </p:nvSpPr>
        <p:spPr>
          <a:xfrm>
            <a:off x="1920396" y="4116969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77E7BFD8-104F-45C2-9132-CABDD3DEA0C8}"/>
              </a:ext>
            </a:extLst>
          </p:cNvPr>
          <p:cNvSpPr txBox="1"/>
          <p:nvPr/>
        </p:nvSpPr>
        <p:spPr>
          <a:xfrm>
            <a:off x="2567519" y="4091503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AF124F73-49A3-417F-AA3F-AF67111A997D}"/>
              </a:ext>
            </a:extLst>
          </p:cNvPr>
          <p:cNvSpPr txBox="1"/>
          <p:nvPr/>
        </p:nvSpPr>
        <p:spPr>
          <a:xfrm>
            <a:off x="3343805" y="435230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926A4FD7-D5A3-45EF-92E2-15A88C33D014}"/>
              </a:ext>
            </a:extLst>
          </p:cNvPr>
          <p:cNvGrpSpPr/>
          <p:nvPr/>
        </p:nvGrpSpPr>
        <p:grpSpPr>
          <a:xfrm>
            <a:off x="913499" y="4470565"/>
            <a:ext cx="423036" cy="306053"/>
            <a:chOff x="1315720" y="803111"/>
            <a:chExt cx="421640" cy="276999"/>
          </a:xfrm>
        </p:grpSpPr>
        <p:cxnSp>
          <p:nvCxnSpPr>
            <p:cNvPr id="276" name="Connecteur droit avec flèche 275">
              <a:extLst>
                <a:ext uri="{FF2B5EF4-FFF2-40B4-BE49-F238E27FC236}">
                  <a16:creationId xmlns:a16="http://schemas.microsoft.com/office/drawing/2014/main" id="{F7FC2C31-46FC-4EC0-8B29-91CD1D7AFA00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D2BA8EA5-9E82-48E8-B975-DB5A5952D9C9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6383B10A-DCEE-4FC0-8489-8371526A5089}"/>
              </a:ext>
            </a:extLst>
          </p:cNvPr>
          <p:cNvGrpSpPr/>
          <p:nvPr/>
        </p:nvGrpSpPr>
        <p:grpSpPr>
          <a:xfrm>
            <a:off x="1553442" y="4478420"/>
            <a:ext cx="423036" cy="276999"/>
            <a:chOff x="1315720" y="803111"/>
            <a:chExt cx="421640" cy="250703"/>
          </a:xfrm>
        </p:grpSpPr>
        <p:cxnSp>
          <p:nvCxnSpPr>
            <p:cNvPr id="279" name="Connecteur droit avec flèche 278">
              <a:extLst>
                <a:ext uri="{FF2B5EF4-FFF2-40B4-BE49-F238E27FC236}">
                  <a16:creationId xmlns:a16="http://schemas.microsoft.com/office/drawing/2014/main" id="{B5EA1D7A-E59D-4041-A3D4-CAC15DD7D70F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EDE5B756-26CD-498B-8BD5-742A028297D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1D4854A6-D625-42FC-81B7-18AC5C1F74C4}"/>
              </a:ext>
            </a:extLst>
          </p:cNvPr>
          <p:cNvGrpSpPr/>
          <p:nvPr/>
        </p:nvGrpSpPr>
        <p:grpSpPr>
          <a:xfrm>
            <a:off x="2153638" y="4464728"/>
            <a:ext cx="423036" cy="276999"/>
            <a:chOff x="1315720" y="803111"/>
            <a:chExt cx="421640" cy="250703"/>
          </a:xfrm>
        </p:grpSpPr>
        <p:cxnSp>
          <p:nvCxnSpPr>
            <p:cNvPr id="282" name="Connecteur droit avec flèche 281">
              <a:extLst>
                <a:ext uri="{FF2B5EF4-FFF2-40B4-BE49-F238E27FC236}">
                  <a16:creationId xmlns:a16="http://schemas.microsoft.com/office/drawing/2014/main" id="{A8D02CA2-B838-4B77-8702-CD6A8EB2A21D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70B5325D-AF19-427E-A090-BB19E23786C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D18B2FA7-8390-4A13-8594-7C4CA12E9C93}"/>
              </a:ext>
            </a:extLst>
          </p:cNvPr>
          <p:cNvGrpSpPr/>
          <p:nvPr/>
        </p:nvGrpSpPr>
        <p:grpSpPr>
          <a:xfrm>
            <a:off x="2807747" y="4478419"/>
            <a:ext cx="423036" cy="276999"/>
            <a:chOff x="1315720" y="803111"/>
            <a:chExt cx="421640" cy="250703"/>
          </a:xfrm>
        </p:grpSpPr>
        <p:cxnSp>
          <p:nvCxnSpPr>
            <p:cNvPr id="285" name="Connecteur droit avec flèche 284">
              <a:extLst>
                <a:ext uri="{FF2B5EF4-FFF2-40B4-BE49-F238E27FC236}">
                  <a16:creationId xmlns:a16="http://schemas.microsoft.com/office/drawing/2014/main" id="{774F1932-A311-439E-BF83-9BDCE521B0D5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9CCAE62F-EAB0-4305-9092-7FDB0232FD17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01F44E73-CA31-4013-A3FA-8ABCB848557C}"/>
              </a:ext>
            </a:extLst>
          </p:cNvPr>
          <p:cNvGrpSpPr/>
          <p:nvPr/>
        </p:nvGrpSpPr>
        <p:grpSpPr>
          <a:xfrm>
            <a:off x="5597199" y="2600535"/>
            <a:ext cx="2041235" cy="617581"/>
            <a:chOff x="5885154" y="4532981"/>
            <a:chExt cx="3068660" cy="986626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7747FBE-933F-41D7-A6D0-4A3FAE836B43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C9C00ACF-7488-4F84-BA44-BFEC03A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e 289">
              <a:extLst>
                <a:ext uri="{FF2B5EF4-FFF2-40B4-BE49-F238E27FC236}">
                  <a16:creationId xmlns:a16="http://schemas.microsoft.com/office/drawing/2014/main" id="{0229A24C-A1D0-417D-A9E1-A17C426C91ED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4534BE3F-9DF4-4167-8A0C-BAEC675E7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cteur droit 322">
                <a:extLst>
                  <a:ext uri="{FF2B5EF4-FFF2-40B4-BE49-F238E27FC236}">
                    <a16:creationId xmlns:a16="http://schemas.microsoft.com/office/drawing/2014/main" id="{A03B83D9-8FA7-4588-A1CB-B53B24168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1C2E89DF-CE78-49F8-9FAF-3A5E17C380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cteur droit 324">
                <a:extLst>
                  <a:ext uri="{FF2B5EF4-FFF2-40B4-BE49-F238E27FC236}">
                    <a16:creationId xmlns:a16="http://schemas.microsoft.com/office/drawing/2014/main" id="{4F364ADC-1B72-448F-9B44-4C815A770B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76BC42E8-2F97-4396-B10B-D2DE29E745AA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7D9EF51C-C430-4F4C-A2D2-8BB06BD412D6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e 292">
              <a:extLst>
                <a:ext uri="{FF2B5EF4-FFF2-40B4-BE49-F238E27FC236}">
                  <a16:creationId xmlns:a16="http://schemas.microsoft.com/office/drawing/2014/main" id="{3354ABC7-5D9E-4002-BBFB-8BB631A1B4E1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D8517AD-DB4E-49B8-86B8-E078999E11F5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3" name="Connecteur droit 312">
                <a:extLst>
                  <a:ext uri="{FF2B5EF4-FFF2-40B4-BE49-F238E27FC236}">
                    <a16:creationId xmlns:a16="http://schemas.microsoft.com/office/drawing/2014/main" id="{24E3ACC3-E462-437B-8539-FD82915B8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e 313">
                <a:extLst>
                  <a:ext uri="{FF2B5EF4-FFF2-40B4-BE49-F238E27FC236}">
                    <a16:creationId xmlns:a16="http://schemas.microsoft.com/office/drawing/2014/main" id="{8ECC9E25-8896-469A-B54A-F5C52D9C2743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8" name="Connecteur droit 317">
                  <a:extLst>
                    <a:ext uri="{FF2B5EF4-FFF2-40B4-BE49-F238E27FC236}">
                      <a16:creationId xmlns:a16="http://schemas.microsoft.com/office/drawing/2014/main" id="{42A1061E-3F14-4764-B4D6-3D5F177B9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DE7679DD-B4AA-4A5C-B5DE-C795C5EB9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313D2895-65D0-41A3-9566-240645FD7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7A38A834-7700-4165-BB28-0FD97C26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EC934AE5-E716-4B39-AD3C-2E8B17FC2727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9BB0715-ED06-4377-BF21-D2C18DB3E2FA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71C418D3-8CA0-40F7-B010-046CDCB4E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A281A85C-A97B-4053-9B29-554E23268EF6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305" name="Connecteur droit 304">
                <a:extLst>
                  <a:ext uri="{FF2B5EF4-FFF2-40B4-BE49-F238E27FC236}">
                    <a16:creationId xmlns:a16="http://schemas.microsoft.com/office/drawing/2014/main" id="{C80F9668-E6DE-4651-8BBB-D5C0D5E545A9}"/>
                  </a:ext>
                </a:extLst>
              </p:cNvPr>
              <p:cNvCxnSpPr>
                <a:cxnSpLocks/>
                <a:stCxn id="315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Ellipse 305">
                <a:extLst>
                  <a:ext uri="{FF2B5EF4-FFF2-40B4-BE49-F238E27FC236}">
                    <a16:creationId xmlns:a16="http://schemas.microsoft.com/office/drawing/2014/main" id="{117824A6-5527-4625-BD83-16EE040C3920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07" name="Groupe 306">
                <a:extLst>
                  <a:ext uri="{FF2B5EF4-FFF2-40B4-BE49-F238E27FC236}">
                    <a16:creationId xmlns:a16="http://schemas.microsoft.com/office/drawing/2014/main" id="{DBD65153-5A41-4B87-AF03-6B8027880DF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77AAD285-7EC9-474D-AC2F-FE9D1894B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E9D31D50-B34A-4E3A-8C40-170E1471E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04793FB1-198A-4137-B13C-75EBE4E7B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22E83CC5-9CF6-431E-B621-6C325AFCE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5" name="Groupe 294">
              <a:extLst>
                <a:ext uri="{FF2B5EF4-FFF2-40B4-BE49-F238E27FC236}">
                  <a16:creationId xmlns:a16="http://schemas.microsoft.com/office/drawing/2014/main" id="{E6A2CC7A-9839-419F-A6F9-5D6D2AE6A71A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2BCE8197-F90B-47AA-AFAE-235B4914276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FD61C462-4FC1-4792-92D4-01E3FA0AA60A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5F518C9D-9E1A-412D-B3F3-035BDBFAD549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AF3832EF-7B71-4A9B-9AC8-3225B56AFE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oupe 299">
                <a:extLst>
                  <a:ext uri="{FF2B5EF4-FFF2-40B4-BE49-F238E27FC236}">
                    <a16:creationId xmlns:a16="http://schemas.microsoft.com/office/drawing/2014/main" id="{ED4B8EB2-318B-4855-BE90-2B843ABBEB4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01" name="Connecteur droit 300">
                  <a:extLst>
                    <a:ext uri="{FF2B5EF4-FFF2-40B4-BE49-F238E27FC236}">
                      <a16:creationId xmlns:a16="http://schemas.microsoft.com/office/drawing/2014/main" id="{A5F83DDB-8156-494B-A839-4A9DA9AE5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necteur droit 301">
                  <a:extLst>
                    <a:ext uri="{FF2B5EF4-FFF2-40B4-BE49-F238E27FC236}">
                      <a16:creationId xmlns:a16="http://schemas.microsoft.com/office/drawing/2014/main" id="{1FB89DDC-264B-44B5-90D2-84644A9A3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>
                  <a:extLst>
                    <a:ext uri="{FF2B5EF4-FFF2-40B4-BE49-F238E27FC236}">
                      <a16:creationId xmlns:a16="http://schemas.microsoft.com/office/drawing/2014/main" id="{9AEBD88F-2191-445D-A1D1-2DBDE515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303">
                  <a:extLst>
                    <a:ext uri="{FF2B5EF4-FFF2-40B4-BE49-F238E27FC236}">
                      <a16:creationId xmlns:a16="http://schemas.microsoft.com/office/drawing/2014/main" id="{291DC599-4229-4E5D-BBC7-9398F7EF0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D9580240-072E-4790-9FCE-75D367D7D1EF}"/>
              </a:ext>
            </a:extLst>
          </p:cNvPr>
          <p:cNvGrpSpPr/>
          <p:nvPr/>
        </p:nvGrpSpPr>
        <p:grpSpPr>
          <a:xfrm>
            <a:off x="6804810" y="2751495"/>
            <a:ext cx="297298" cy="276999"/>
            <a:chOff x="1378372" y="850488"/>
            <a:chExt cx="296317" cy="250703"/>
          </a:xfrm>
        </p:grpSpPr>
        <p:cxnSp>
          <p:nvCxnSpPr>
            <p:cNvPr id="329" name="Connecteur droit avec flèche 328">
              <a:extLst>
                <a:ext uri="{FF2B5EF4-FFF2-40B4-BE49-F238E27FC236}">
                  <a16:creationId xmlns:a16="http://schemas.microsoft.com/office/drawing/2014/main" id="{C552FDFC-FE9F-40A7-9178-D672E36FD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8372" y="876815"/>
              <a:ext cx="260394" cy="21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0660F368-13D8-48D1-BA28-6E1924A31EBB}"/>
                </a:ext>
              </a:extLst>
            </p:cNvPr>
            <p:cNvSpPr txBox="1"/>
            <p:nvPr/>
          </p:nvSpPr>
          <p:spPr>
            <a:xfrm>
              <a:off x="1412344" y="850488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A6C3838B-B535-466D-AD4F-FC9887F9347E}"/>
              </a:ext>
            </a:extLst>
          </p:cNvPr>
          <p:cNvGrpSpPr/>
          <p:nvPr/>
        </p:nvGrpSpPr>
        <p:grpSpPr>
          <a:xfrm>
            <a:off x="6101747" y="2702633"/>
            <a:ext cx="423036" cy="276999"/>
            <a:chOff x="1315720" y="803111"/>
            <a:chExt cx="421640" cy="250703"/>
          </a:xfrm>
        </p:grpSpPr>
        <p:cxnSp>
          <p:nvCxnSpPr>
            <p:cNvPr id="332" name="Connecteur droit avec flèche 331">
              <a:extLst>
                <a:ext uri="{FF2B5EF4-FFF2-40B4-BE49-F238E27FC236}">
                  <a16:creationId xmlns:a16="http://schemas.microsoft.com/office/drawing/2014/main" id="{C7C315D8-4E56-4A3D-A09C-1EEBAFA6C34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EAD56CFC-A341-4D38-A43A-E3B79D480A1D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sp>
        <p:nvSpPr>
          <p:cNvPr id="334" name="ZoneTexte 333">
            <a:extLst>
              <a:ext uri="{FF2B5EF4-FFF2-40B4-BE49-F238E27FC236}">
                <a16:creationId xmlns:a16="http://schemas.microsoft.com/office/drawing/2014/main" id="{AB38F3FD-33F4-4C1C-8DED-62983D343746}"/>
              </a:ext>
            </a:extLst>
          </p:cNvPr>
          <p:cNvSpPr txBox="1"/>
          <p:nvPr/>
        </p:nvSpPr>
        <p:spPr>
          <a:xfrm>
            <a:off x="6493396" y="238041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/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blipFill>
                <a:blip r:embed="rId3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/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blipFill>
                <a:blip r:embed="rId4"/>
                <a:stretch>
                  <a:fillRect r="-5853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8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BA0FE-7D92-4376-8634-32C1C275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" y="0"/>
            <a:ext cx="473224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AAB10-DCCD-4DD8-BA39-3DC34916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31" y="0"/>
            <a:ext cx="47049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4D4DC-911D-4855-A2D8-FC2E802B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421720"/>
            <a:ext cx="9972675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D03DF-F20E-4D55-818F-8C284FB78CD3}"/>
              </a:ext>
            </a:extLst>
          </p:cNvPr>
          <p:cNvSpPr txBox="1"/>
          <p:nvPr/>
        </p:nvSpPr>
        <p:spPr>
          <a:xfrm>
            <a:off x="5168900" y="1166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A0C1A-002D-43A3-9E8D-B237F15B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3706812"/>
            <a:ext cx="9991725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FF0B30-03A3-45EF-93F5-06CA4DF99AD7}"/>
              </a:ext>
            </a:extLst>
          </p:cNvPr>
          <p:cNvSpPr txBox="1"/>
          <p:nvPr/>
        </p:nvSpPr>
        <p:spPr>
          <a:xfrm>
            <a:off x="5321300" y="3335854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BBFB8F-492E-42F2-A760-B73C4228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1" y="4919107"/>
            <a:ext cx="9172575" cy="1790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C517B-8FD5-443E-959E-45B1A5B54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" y="1426350"/>
            <a:ext cx="9953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03CA6-AC31-4981-BC52-F87DB3B8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137"/>
            <a:ext cx="5345269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E2E56C4-A353-4BF4-B917-550DF56E72B1}"/>
              </a:ext>
            </a:extLst>
          </p:cNvPr>
          <p:cNvCxnSpPr>
            <a:cxnSpLocks/>
          </p:cNvCxnSpPr>
          <p:nvPr/>
        </p:nvCxnSpPr>
        <p:spPr>
          <a:xfrm>
            <a:off x="3856960" y="1960440"/>
            <a:ext cx="265316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4507810" y="1522964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TCd2</a:t>
            </a:r>
          </a:p>
        </p:txBody>
      </p: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  <a:stCxn id="189" idx="3"/>
                <a:endCxn id="196" idx="2"/>
              </p:cNvCxnSpPr>
              <p:nvPr/>
            </p:nvCxnSpPr>
            <p:spPr>
              <a:xfrm rot="10800000" flipH="1" flipV="1">
                <a:off x="7217440" y="5339365"/>
                <a:ext cx="174306" cy="5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16036" y="1918415"/>
            <a:ext cx="1466373" cy="1346871"/>
            <a:chOff x="6987380" y="3872791"/>
            <a:chExt cx="2204450" cy="2151714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7037814" y="4491441"/>
              <a:ext cx="990030" cy="188536"/>
              <a:chOff x="7701483" y="2472628"/>
              <a:chExt cx="990030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923674" y="24726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9857" y="2562832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2020" y="2562832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701483" y="254062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7023325" y="5835968"/>
              <a:ext cx="990028" cy="188537"/>
              <a:chOff x="7682980" y="3100476"/>
              <a:chExt cx="990028" cy="188537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905172" y="3100476"/>
                <a:ext cx="556180" cy="1885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1352" y="3190678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93515" y="3190677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82980" y="3168476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7023324" y="5163385"/>
              <a:ext cx="990028" cy="188535"/>
              <a:chOff x="7686993" y="2780427"/>
              <a:chExt cx="990028" cy="188535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909184" y="2780427"/>
                <a:ext cx="556181" cy="1885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5365" y="2870628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97528" y="2870630"/>
                <a:ext cx="211656" cy="131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86993" y="284842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 flipV="1">
              <a:off x="8026944" y="4515063"/>
              <a:ext cx="635603" cy="6579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8013352" y="4515063"/>
              <a:ext cx="694914" cy="73852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80413" y="4531227"/>
              <a:ext cx="688830" cy="140532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7" y="3214263"/>
            <a:ext cx="1267103" cy="119907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362535"/>
            <a:ext cx="1212535" cy="30164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</p:cNvCxnSpPr>
          <p:nvPr/>
        </p:nvCxnSpPr>
        <p:spPr>
          <a:xfrm flipH="1" flipV="1">
            <a:off x="6570891" y="1960072"/>
            <a:ext cx="2445146" cy="1521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5446393" y="2482688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TCd3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9845454" y="4124352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3"/>
                </a:solidFill>
              </a:rPr>
              <a:t>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4659486" y="4008182"/>
            <a:ext cx="72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7" y="2783141"/>
            <a:ext cx="1262650" cy="63463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2924315" y="4342444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4097209" y="4365162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3827190" y="4424169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4732489" y="4365162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4467174" y="442416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4534790" y="4425789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3947839" y="441018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4590546" y="441154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646146" y="3233722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2"/>
                </a:solidFill>
              </a:rPr>
              <a:t>TCd4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026826" y="2612496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697107" y="2626959"/>
            <a:ext cx="204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AF3473B-91D2-4674-BC19-A7EA2ABD3E70}"/>
              </a:ext>
            </a:extLst>
          </p:cNvPr>
          <p:cNvCxnSpPr>
            <a:cxnSpLocks/>
          </p:cNvCxnSpPr>
          <p:nvPr/>
        </p:nvCxnSpPr>
        <p:spPr>
          <a:xfrm>
            <a:off x="3015744" y="1954950"/>
            <a:ext cx="475954" cy="549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C410CC-5B39-4AE2-9F41-24812A9936D1}"/>
              </a:ext>
            </a:extLst>
          </p:cNvPr>
          <p:cNvSpPr/>
          <p:nvPr/>
        </p:nvSpPr>
        <p:spPr>
          <a:xfrm>
            <a:off x="3491698" y="1901433"/>
            <a:ext cx="369965" cy="1180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0BC67-A56E-42E9-964C-BFFDCD956773}"/>
              </a:ext>
            </a:extLst>
          </p:cNvPr>
          <p:cNvSpPr/>
          <p:nvPr/>
        </p:nvSpPr>
        <p:spPr>
          <a:xfrm>
            <a:off x="4126979" y="1901433"/>
            <a:ext cx="369965" cy="1180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F6008-072E-49D0-80DD-98663A52C876}"/>
              </a:ext>
            </a:extLst>
          </p:cNvPr>
          <p:cNvSpPr/>
          <p:nvPr/>
        </p:nvSpPr>
        <p:spPr>
          <a:xfrm>
            <a:off x="4762259" y="1901433"/>
            <a:ext cx="369965" cy="1180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BD2D53-486A-4A9E-9564-3F1744BE4015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4496944" y="1960440"/>
            <a:ext cx="265315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17BB582-1C2F-40FF-9E2C-944553366FCE}"/>
              </a:ext>
            </a:extLst>
          </p:cNvPr>
          <p:cNvGrpSpPr/>
          <p:nvPr/>
        </p:nvGrpSpPr>
        <p:grpSpPr>
          <a:xfrm>
            <a:off x="2967090" y="1884961"/>
            <a:ext cx="48912" cy="139978"/>
            <a:chOff x="1538662" y="1143263"/>
            <a:chExt cx="73531" cy="223624"/>
          </a:xfrm>
          <a:noFill/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CEC16F8-16FB-4316-87A6-DDFB776BE523}"/>
                </a:ext>
              </a:extLst>
            </p:cNvPr>
            <p:cNvCxnSpPr>
              <a:cxnSpLocks/>
            </p:cNvCxnSpPr>
            <p:nvPr/>
          </p:nvCxnSpPr>
          <p:spPr>
            <a:xfrm>
              <a:off x="1612193" y="1143263"/>
              <a:ext cx="0" cy="22362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67E2C4F-39FC-4003-A584-1A652C251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8662" y="1187124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7958F85-0422-4F46-84CA-96C602886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491" y="1238421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DA7ED93-1F90-439C-A202-35E4C5E4C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8662" y="1294328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4AB54E3-3430-4824-8A98-7A02630369BC}"/>
              </a:ext>
            </a:extLst>
          </p:cNvPr>
          <p:cNvCxnSpPr>
            <a:cxnSpLocks/>
          </p:cNvCxnSpPr>
          <p:nvPr/>
        </p:nvCxnSpPr>
        <p:spPr>
          <a:xfrm>
            <a:off x="3994317" y="1960440"/>
            <a:ext cx="1" cy="27945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4F14625C-7F21-4CDD-AC13-4E49D2731C0B}"/>
              </a:ext>
            </a:extLst>
          </p:cNvPr>
          <p:cNvSpPr/>
          <p:nvPr/>
        </p:nvSpPr>
        <p:spPr>
          <a:xfrm>
            <a:off x="3927991" y="2054288"/>
            <a:ext cx="132654" cy="11457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CAE558A-0918-4FDC-825B-98BAF64A1391}"/>
              </a:ext>
            </a:extLst>
          </p:cNvPr>
          <p:cNvGrpSpPr/>
          <p:nvPr/>
        </p:nvGrpSpPr>
        <p:grpSpPr>
          <a:xfrm rot="16200000">
            <a:off x="3971974" y="2188335"/>
            <a:ext cx="44687" cy="148747"/>
            <a:chOff x="1538662" y="1143263"/>
            <a:chExt cx="73531" cy="223624"/>
          </a:xfrm>
          <a:noFill/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2FB328FA-9FE9-429C-B4D3-69D9321A745E}"/>
                </a:ext>
              </a:extLst>
            </p:cNvPr>
            <p:cNvCxnSpPr>
              <a:cxnSpLocks/>
            </p:cNvCxnSpPr>
            <p:nvPr/>
          </p:nvCxnSpPr>
          <p:spPr>
            <a:xfrm>
              <a:off x="1612193" y="1143263"/>
              <a:ext cx="0" cy="22362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E513B7C4-824E-4324-8BE5-3DC8D0C213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8662" y="1187124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2A5B0A68-5ADF-4230-A31A-E60FDB29C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491" y="1238421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A871BE7-3E2B-4312-826A-978086C7F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8662" y="1294328"/>
              <a:ext cx="67873" cy="68396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086CE36E-CBE6-492C-80A9-622A7EE97BAC}"/>
              </a:ext>
            </a:extLst>
          </p:cNvPr>
          <p:cNvGrpSpPr/>
          <p:nvPr/>
        </p:nvGrpSpPr>
        <p:grpSpPr>
          <a:xfrm>
            <a:off x="4564560" y="1962060"/>
            <a:ext cx="148753" cy="319463"/>
            <a:chOff x="7018098" y="1530389"/>
            <a:chExt cx="223625" cy="510363"/>
          </a:xfrm>
          <a:noFill/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214A210-E9F9-4FF2-8757-0FE58056488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396E32FD-E768-426E-A2E4-486C1343139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3AABCDE-D29C-4B0C-9947-D85BF463B2B2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A387BA4-73F0-4F20-92FA-8BA56168749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BA45327-C988-4BDF-9726-C077D34E5E5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  <a:grpFill/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D9571725-8590-42CA-8BEF-B8081D88E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CC5F7697-CCA8-4E68-901A-2AF559BE77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F48F9C8-169B-40F5-9340-A2BB1F48C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5FEB0B28-80B6-4E3C-94D7-1BDFDC76E6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23253522-FC80-4708-ABFE-E23545620FD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132224" y="1957835"/>
            <a:ext cx="262910" cy="2606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27F332F-E744-408C-908D-B81FB334870E}"/>
              </a:ext>
            </a:extLst>
          </p:cNvPr>
          <p:cNvSpPr/>
          <p:nvPr/>
        </p:nvSpPr>
        <p:spPr>
          <a:xfrm>
            <a:off x="5395134" y="1906925"/>
            <a:ext cx="369965" cy="1180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47FD7F2-8F55-4EA4-9542-9E05D67B117F}"/>
              </a:ext>
            </a:extLst>
          </p:cNvPr>
          <p:cNvSpPr/>
          <p:nvPr/>
        </p:nvSpPr>
        <p:spPr>
          <a:xfrm>
            <a:off x="6030414" y="1906925"/>
            <a:ext cx="369965" cy="1180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86D1B2C-14C6-4F1F-BC37-3B3CEF9FC993}"/>
              </a:ext>
            </a:extLst>
          </p:cNvPr>
          <p:cNvCxnSpPr>
            <a:cxnSpLocks/>
          </p:cNvCxnSpPr>
          <p:nvPr/>
        </p:nvCxnSpPr>
        <p:spPr>
          <a:xfrm>
            <a:off x="5765098" y="1955229"/>
            <a:ext cx="265315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CBDE9C1-C2DC-4C48-AE31-26F32B94CE4D}"/>
              </a:ext>
            </a:extLst>
          </p:cNvPr>
          <p:cNvGrpSpPr/>
          <p:nvPr/>
        </p:nvGrpSpPr>
        <p:grpSpPr>
          <a:xfrm>
            <a:off x="5817458" y="1955229"/>
            <a:ext cx="148753" cy="319463"/>
            <a:chOff x="7018098" y="1530389"/>
            <a:chExt cx="223625" cy="510363"/>
          </a:xfrm>
          <a:noFill/>
        </p:grpSpPr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78AC588B-04DE-4AE1-AB0C-B77D8AD2151A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790A3057-7F45-42E9-882A-9C2B25EC1FE1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133A17A7-4CB5-4661-B467-AD3A6448188E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75FEE00-F771-4D96-A659-5619E75EB4F7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D3A073F2-7626-4D5E-9720-EAF1A6A7755F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  <a:grpFill/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F1E09F4-7109-45B0-947B-1A9090DF5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723BF97C-4E99-4280-AD4C-5F27D40EF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34860F7B-597C-47C1-AE20-43318E3E14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A287040-0C69-421C-9BB3-133E3989F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BF442CE0-46FD-4793-B887-55C1A4BA8BDB}"/>
              </a:ext>
            </a:extLst>
          </p:cNvPr>
          <p:cNvCxnSpPr>
            <a:cxnSpLocks/>
            <a:endCxn id="101" idx="6"/>
          </p:cNvCxnSpPr>
          <p:nvPr/>
        </p:nvCxnSpPr>
        <p:spPr>
          <a:xfrm flipV="1">
            <a:off x="6398493" y="1954950"/>
            <a:ext cx="136260" cy="2943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1D0FE493-37CA-4BAC-83C7-2ECABC056025}"/>
              </a:ext>
            </a:extLst>
          </p:cNvPr>
          <p:cNvSpPr/>
          <p:nvPr/>
        </p:nvSpPr>
        <p:spPr>
          <a:xfrm>
            <a:off x="4620316" y="1947815"/>
            <a:ext cx="30412" cy="286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70CB30BB-B38C-459C-90DB-0933B742971E}"/>
              </a:ext>
            </a:extLst>
          </p:cNvPr>
          <p:cNvSpPr/>
          <p:nvPr/>
        </p:nvSpPr>
        <p:spPr>
          <a:xfrm>
            <a:off x="5248472" y="1946454"/>
            <a:ext cx="30412" cy="286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84AE8821-47E5-4DC9-BE4D-E01F7A30CAAF}"/>
              </a:ext>
            </a:extLst>
          </p:cNvPr>
          <p:cNvSpPr/>
          <p:nvPr/>
        </p:nvSpPr>
        <p:spPr>
          <a:xfrm>
            <a:off x="5873214" y="1941838"/>
            <a:ext cx="30412" cy="286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8A3C33C-6976-48A0-8339-9A81A5559528}"/>
              </a:ext>
            </a:extLst>
          </p:cNvPr>
          <p:cNvSpPr/>
          <p:nvPr/>
        </p:nvSpPr>
        <p:spPr>
          <a:xfrm>
            <a:off x="6504341" y="1940641"/>
            <a:ext cx="30412" cy="286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286DFC26-29CE-4DD3-AAAF-E27EBB4DE343}"/>
              </a:ext>
            </a:extLst>
          </p:cNvPr>
          <p:cNvGrpSpPr/>
          <p:nvPr/>
        </p:nvGrpSpPr>
        <p:grpSpPr>
          <a:xfrm>
            <a:off x="6444563" y="1630338"/>
            <a:ext cx="148747" cy="324612"/>
            <a:chOff x="7249709" y="320635"/>
            <a:chExt cx="223617" cy="518588"/>
          </a:xfrm>
          <a:noFill/>
        </p:grpSpPr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02CB8BEA-5F7E-4566-9E79-D0DD4DAB318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6C45540-C396-45AB-928E-7DBDB88A2D5B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28840FDD-40AF-4C0E-B973-53C8350CBD79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  <a:grpFill/>
          </p:grpSpPr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83A4C3D7-933D-40B8-8641-3EF2F8976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C7C336BE-FD82-49AE-A887-FCCAAB26E6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9AA66612-EB2D-4FC4-A5D2-7E3FBC0E36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989ED761-FBC2-4BF7-9945-02C6A05556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16BEC2F3-9ADE-436C-AD6A-7DC83CC66AF0}"/>
              </a:ext>
            </a:extLst>
          </p:cNvPr>
          <p:cNvSpPr txBox="1"/>
          <p:nvPr/>
        </p:nvSpPr>
        <p:spPr>
          <a:xfrm>
            <a:off x="6402942" y="1908974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E6A00F-072A-4CD8-A4FE-0C7679B0831C}"/>
              </a:ext>
            </a:extLst>
          </p:cNvPr>
          <p:cNvSpPr txBox="1"/>
          <p:nvPr/>
        </p:nvSpPr>
        <p:spPr>
          <a:xfrm>
            <a:off x="4510632" y="1780261"/>
            <a:ext cx="26969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9E556AF-281B-4333-B17F-4F0A3AC31ADB}"/>
              </a:ext>
            </a:extLst>
          </p:cNvPr>
          <p:cNvSpPr txBox="1"/>
          <p:nvPr/>
        </p:nvSpPr>
        <p:spPr>
          <a:xfrm>
            <a:off x="5775764" y="1760381"/>
            <a:ext cx="25390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26C19A3-8E6D-4248-BBB1-82FB45127C33}"/>
              </a:ext>
            </a:extLst>
          </p:cNvPr>
          <p:cNvSpPr txBox="1"/>
          <p:nvPr/>
        </p:nvSpPr>
        <p:spPr>
          <a:xfrm>
            <a:off x="5156885" y="1770758"/>
            <a:ext cx="21260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2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404C125-700F-4C48-9C7A-F97878523D62}"/>
              </a:ext>
            </a:extLst>
          </p:cNvPr>
          <p:cNvSpPr txBox="1"/>
          <p:nvPr/>
        </p:nvSpPr>
        <p:spPr>
          <a:xfrm>
            <a:off x="3872678" y="176810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0</a:t>
            </a:r>
            <a:endParaRPr lang="en-GB" sz="900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3A6B8A0-5E6A-43B9-AC86-F82961E3E782}"/>
              </a:ext>
            </a:extLst>
          </p:cNvPr>
          <p:cNvGrpSpPr/>
          <p:nvPr/>
        </p:nvGrpSpPr>
        <p:grpSpPr>
          <a:xfrm>
            <a:off x="3541231" y="2031828"/>
            <a:ext cx="299102" cy="230832"/>
            <a:chOff x="3557858" y="2108261"/>
            <a:chExt cx="299102" cy="230832"/>
          </a:xfrm>
        </p:grpSpPr>
        <p:sp>
          <p:nvSpPr>
            <p:cNvPr id="368" name="TextBox 352">
              <a:extLst>
                <a:ext uri="{FF2B5EF4-FFF2-40B4-BE49-F238E27FC236}">
                  <a16:creationId xmlns:a16="http://schemas.microsoft.com/office/drawing/2014/main" id="{C8348791-0EB8-46D5-8733-92CC964272A2}"/>
                </a:ext>
              </a:extLst>
            </p:cNvPr>
            <p:cNvSpPr txBox="1"/>
            <p:nvPr/>
          </p:nvSpPr>
          <p:spPr>
            <a:xfrm>
              <a:off x="3557858" y="2108261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E6B19799-213E-40E1-B5DC-E7EE2ACEC4BA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58" y="2136657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E0C8488-5E9B-4104-ADDB-3A71E0FF3149}"/>
              </a:ext>
            </a:extLst>
          </p:cNvPr>
          <p:cNvGrpSpPr/>
          <p:nvPr/>
        </p:nvGrpSpPr>
        <p:grpSpPr>
          <a:xfrm>
            <a:off x="4175270" y="2038378"/>
            <a:ext cx="299102" cy="230832"/>
            <a:chOff x="3557858" y="2108261"/>
            <a:chExt cx="299102" cy="230832"/>
          </a:xfrm>
        </p:grpSpPr>
        <p:sp>
          <p:nvSpPr>
            <p:cNvPr id="374" name="TextBox 352">
              <a:extLst>
                <a:ext uri="{FF2B5EF4-FFF2-40B4-BE49-F238E27FC236}">
                  <a16:creationId xmlns:a16="http://schemas.microsoft.com/office/drawing/2014/main" id="{4AECBAA3-ECA8-421B-B66E-5ECC9A7D9A41}"/>
                </a:ext>
              </a:extLst>
            </p:cNvPr>
            <p:cNvSpPr txBox="1"/>
            <p:nvPr/>
          </p:nvSpPr>
          <p:spPr>
            <a:xfrm>
              <a:off x="3557858" y="2108261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/>
            </a:p>
          </p:txBody>
        </p:sp>
        <p:cxnSp>
          <p:nvCxnSpPr>
            <p:cNvPr id="375" name="Connecteur droit avec flèche 374">
              <a:extLst>
                <a:ext uri="{FF2B5EF4-FFF2-40B4-BE49-F238E27FC236}">
                  <a16:creationId xmlns:a16="http://schemas.microsoft.com/office/drawing/2014/main" id="{31F21718-AEAF-4B35-AF83-98072C0FB10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58" y="2136657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6" name="Groupe 375">
            <a:extLst>
              <a:ext uri="{FF2B5EF4-FFF2-40B4-BE49-F238E27FC236}">
                <a16:creationId xmlns:a16="http://schemas.microsoft.com/office/drawing/2014/main" id="{EA620F63-B311-431A-A625-DE1D2C9128DF}"/>
              </a:ext>
            </a:extLst>
          </p:cNvPr>
          <p:cNvGrpSpPr/>
          <p:nvPr/>
        </p:nvGrpSpPr>
        <p:grpSpPr>
          <a:xfrm>
            <a:off x="4795396" y="2031828"/>
            <a:ext cx="299102" cy="230832"/>
            <a:chOff x="3557858" y="2108261"/>
            <a:chExt cx="299102" cy="230832"/>
          </a:xfrm>
        </p:grpSpPr>
        <p:sp>
          <p:nvSpPr>
            <p:cNvPr id="377" name="TextBox 352">
              <a:extLst>
                <a:ext uri="{FF2B5EF4-FFF2-40B4-BE49-F238E27FC236}">
                  <a16:creationId xmlns:a16="http://schemas.microsoft.com/office/drawing/2014/main" id="{9FC7504D-3A55-45A7-87F0-6EE4EDF446F8}"/>
                </a:ext>
              </a:extLst>
            </p:cNvPr>
            <p:cNvSpPr txBox="1"/>
            <p:nvPr/>
          </p:nvSpPr>
          <p:spPr>
            <a:xfrm>
              <a:off x="3557858" y="2108261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/>
            </a:p>
          </p:txBody>
        </p:sp>
        <p:cxnSp>
          <p:nvCxnSpPr>
            <p:cNvPr id="378" name="Connecteur droit avec flèche 377">
              <a:extLst>
                <a:ext uri="{FF2B5EF4-FFF2-40B4-BE49-F238E27FC236}">
                  <a16:creationId xmlns:a16="http://schemas.microsoft.com/office/drawing/2014/main" id="{42FF9F77-1606-430F-9360-9A1907CFD3EF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58" y="2136657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9" name="Groupe 378">
            <a:extLst>
              <a:ext uri="{FF2B5EF4-FFF2-40B4-BE49-F238E27FC236}">
                <a16:creationId xmlns:a16="http://schemas.microsoft.com/office/drawing/2014/main" id="{29F9E185-8372-4285-B3D6-D3078F740841}"/>
              </a:ext>
            </a:extLst>
          </p:cNvPr>
          <p:cNvGrpSpPr/>
          <p:nvPr/>
        </p:nvGrpSpPr>
        <p:grpSpPr>
          <a:xfrm>
            <a:off x="5426299" y="2034844"/>
            <a:ext cx="299102" cy="230832"/>
            <a:chOff x="3557858" y="2108261"/>
            <a:chExt cx="299102" cy="230832"/>
          </a:xfrm>
        </p:grpSpPr>
        <p:sp>
          <p:nvSpPr>
            <p:cNvPr id="380" name="TextBox 352">
              <a:extLst>
                <a:ext uri="{FF2B5EF4-FFF2-40B4-BE49-F238E27FC236}">
                  <a16:creationId xmlns:a16="http://schemas.microsoft.com/office/drawing/2014/main" id="{F35179EC-7258-4902-B1AD-A42A7364CEBB}"/>
                </a:ext>
              </a:extLst>
            </p:cNvPr>
            <p:cNvSpPr txBox="1"/>
            <p:nvPr/>
          </p:nvSpPr>
          <p:spPr>
            <a:xfrm>
              <a:off x="3557858" y="2108261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/>
            </a:p>
          </p:txBody>
        </p:sp>
        <p:cxnSp>
          <p:nvCxnSpPr>
            <p:cNvPr id="381" name="Connecteur droit avec flèche 380">
              <a:extLst>
                <a:ext uri="{FF2B5EF4-FFF2-40B4-BE49-F238E27FC236}">
                  <a16:creationId xmlns:a16="http://schemas.microsoft.com/office/drawing/2014/main" id="{63B2DED9-0E47-43BE-9A5D-207A004415C0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58" y="2136657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2" name="Groupe 381">
            <a:extLst>
              <a:ext uri="{FF2B5EF4-FFF2-40B4-BE49-F238E27FC236}">
                <a16:creationId xmlns:a16="http://schemas.microsoft.com/office/drawing/2014/main" id="{60DBB593-1D6A-462D-AE3F-CA3D354F6D5C}"/>
              </a:ext>
            </a:extLst>
          </p:cNvPr>
          <p:cNvGrpSpPr/>
          <p:nvPr/>
        </p:nvGrpSpPr>
        <p:grpSpPr>
          <a:xfrm>
            <a:off x="6080829" y="2034844"/>
            <a:ext cx="299102" cy="230832"/>
            <a:chOff x="3557858" y="2108261"/>
            <a:chExt cx="299102" cy="230832"/>
          </a:xfrm>
        </p:grpSpPr>
        <p:sp>
          <p:nvSpPr>
            <p:cNvPr id="383" name="TextBox 352">
              <a:extLst>
                <a:ext uri="{FF2B5EF4-FFF2-40B4-BE49-F238E27FC236}">
                  <a16:creationId xmlns:a16="http://schemas.microsoft.com/office/drawing/2014/main" id="{E08A2B7E-146A-4BCC-A7EB-34DB74C724C5}"/>
                </a:ext>
              </a:extLst>
            </p:cNvPr>
            <p:cNvSpPr txBox="1"/>
            <p:nvPr/>
          </p:nvSpPr>
          <p:spPr>
            <a:xfrm>
              <a:off x="3557858" y="2108261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/>
            </a:p>
          </p:txBody>
        </p:sp>
        <p:cxnSp>
          <p:nvCxnSpPr>
            <p:cNvPr id="384" name="Connecteur droit avec flèche 383">
              <a:extLst>
                <a:ext uri="{FF2B5EF4-FFF2-40B4-BE49-F238E27FC236}">
                  <a16:creationId xmlns:a16="http://schemas.microsoft.com/office/drawing/2014/main" id="{2D74AF95-570F-4F41-8DD5-F3AF3C1483CA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58" y="2136657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/>
              <p:nvPr/>
            </p:nvSpPr>
            <p:spPr>
              <a:xfrm>
                <a:off x="3809488" y="2221502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8" y="2221502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/>
              <p:nvPr/>
            </p:nvSpPr>
            <p:spPr>
              <a:xfrm>
                <a:off x="6522508" y="1661019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08" y="1661019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7B446F0-E526-448F-84DF-DD16F6CA1C59}"/>
                  </a:ext>
                </a:extLst>
              </p:cNvPr>
              <p:cNvSpPr txBox="1"/>
              <p:nvPr/>
            </p:nvSpPr>
            <p:spPr>
              <a:xfrm>
                <a:off x="3199310" y="2037540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7B446F0-E526-448F-84DF-DD16F6CA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10" y="2037540"/>
                <a:ext cx="135101" cy="138499"/>
              </a:xfrm>
              <a:prstGeom prst="rect">
                <a:avLst/>
              </a:prstGeom>
              <a:blipFill>
                <a:blip r:embed="rId4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Ellipse 390">
            <a:extLst>
              <a:ext uri="{FF2B5EF4-FFF2-40B4-BE49-F238E27FC236}">
                <a16:creationId xmlns:a16="http://schemas.microsoft.com/office/drawing/2014/main" id="{7C2BC533-6FF9-4D23-9256-B757C210091F}"/>
              </a:ext>
            </a:extLst>
          </p:cNvPr>
          <p:cNvSpPr/>
          <p:nvPr/>
        </p:nvSpPr>
        <p:spPr>
          <a:xfrm>
            <a:off x="5673531" y="3354628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0AB7C625-9470-403C-8CC3-A47EA780568E}"/>
              </a:ext>
            </a:extLst>
          </p:cNvPr>
          <p:cNvSpPr txBox="1"/>
          <p:nvPr/>
        </p:nvSpPr>
        <p:spPr>
          <a:xfrm>
            <a:off x="5592298" y="3305567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392" name="Ellipse 391">
            <a:extLst>
              <a:ext uri="{FF2B5EF4-FFF2-40B4-BE49-F238E27FC236}">
                <a16:creationId xmlns:a16="http://schemas.microsoft.com/office/drawing/2014/main" id="{3D07FAFB-E4E0-4E8C-AB6A-9D26097FA780}"/>
              </a:ext>
            </a:extLst>
          </p:cNvPr>
          <p:cNvSpPr/>
          <p:nvPr/>
        </p:nvSpPr>
        <p:spPr>
          <a:xfrm>
            <a:off x="6409091" y="2593575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3" name="Ellipse 392">
            <a:extLst>
              <a:ext uri="{FF2B5EF4-FFF2-40B4-BE49-F238E27FC236}">
                <a16:creationId xmlns:a16="http://schemas.microsoft.com/office/drawing/2014/main" id="{9BDA29CA-BFC5-4DA4-9EF3-9FFEC1521CC1}"/>
              </a:ext>
            </a:extLst>
          </p:cNvPr>
          <p:cNvSpPr/>
          <p:nvPr/>
        </p:nvSpPr>
        <p:spPr>
          <a:xfrm>
            <a:off x="3142263" y="4347045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088D659C-211C-4C27-ABD7-B39161A3855E}"/>
              </a:ext>
            </a:extLst>
          </p:cNvPr>
          <p:cNvSpPr txBox="1"/>
          <p:nvPr/>
        </p:nvSpPr>
        <p:spPr>
          <a:xfrm>
            <a:off x="6328395" y="2548240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/>
              <p:nvPr/>
            </p:nvSpPr>
            <p:spPr>
              <a:xfrm>
                <a:off x="7180698" y="2374864"/>
                <a:ext cx="344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98" y="2374864"/>
                <a:ext cx="344132" cy="230832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52">
            <a:extLst>
              <a:ext uri="{FF2B5EF4-FFF2-40B4-BE49-F238E27FC236}">
                <a16:creationId xmlns:a16="http://schemas.microsoft.com/office/drawing/2014/main" id="{6D0582E3-CE29-45DB-9E8E-000C6B58644B}"/>
              </a:ext>
            </a:extLst>
          </p:cNvPr>
          <p:cNvSpPr txBox="1"/>
          <p:nvPr/>
        </p:nvSpPr>
        <p:spPr>
          <a:xfrm>
            <a:off x="6729689" y="275151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7" name="Connecteur droit avec flèche 396">
            <a:extLst>
              <a:ext uri="{FF2B5EF4-FFF2-40B4-BE49-F238E27FC236}">
                <a16:creationId xmlns:a16="http://schemas.microsoft.com/office/drawing/2014/main" id="{762F2F48-A6FE-4E7D-90E2-EDF17F815CB3}"/>
              </a:ext>
            </a:extLst>
          </p:cNvPr>
          <p:cNvCxnSpPr>
            <a:cxnSpLocks/>
          </p:cNvCxnSpPr>
          <p:nvPr/>
        </p:nvCxnSpPr>
        <p:spPr>
          <a:xfrm>
            <a:off x="6729689" y="277990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52">
            <a:extLst>
              <a:ext uri="{FF2B5EF4-FFF2-40B4-BE49-F238E27FC236}">
                <a16:creationId xmlns:a16="http://schemas.microsoft.com/office/drawing/2014/main" id="{596AEE2B-29D5-49C8-9624-4FA218232B2A}"/>
              </a:ext>
            </a:extLst>
          </p:cNvPr>
          <p:cNvSpPr txBox="1"/>
          <p:nvPr/>
        </p:nvSpPr>
        <p:spPr>
          <a:xfrm>
            <a:off x="7372364" y="274994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1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9" name="Connecteur droit avec flèche 398">
            <a:extLst>
              <a:ext uri="{FF2B5EF4-FFF2-40B4-BE49-F238E27FC236}">
                <a16:creationId xmlns:a16="http://schemas.microsoft.com/office/drawing/2014/main" id="{EADD1015-DA13-4E23-86E8-D509CF40AEB5}"/>
              </a:ext>
            </a:extLst>
          </p:cNvPr>
          <p:cNvCxnSpPr>
            <a:cxnSpLocks/>
          </p:cNvCxnSpPr>
          <p:nvPr/>
        </p:nvCxnSpPr>
        <p:spPr>
          <a:xfrm>
            <a:off x="7372364" y="277834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TextBox 352">
            <a:extLst>
              <a:ext uri="{FF2B5EF4-FFF2-40B4-BE49-F238E27FC236}">
                <a16:creationId xmlns:a16="http://schemas.microsoft.com/office/drawing/2014/main" id="{828CF429-01AD-4168-B68F-C77A6C5ACF92}"/>
              </a:ext>
            </a:extLst>
          </p:cNvPr>
          <p:cNvSpPr txBox="1"/>
          <p:nvPr/>
        </p:nvSpPr>
        <p:spPr>
          <a:xfrm>
            <a:off x="9241162" y="286010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7" name="Connecteur droit avec flèche 406">
            <a:extLst>
              <a:ext uri="{FF2B5EF4-FFF2-40B4-BE49-F238E27FC236}">
                <a16:creationId xmlns:a16="http://schemas.microsoft.com/office/drawing/2014/main" id="{9F2CE4A1-1233-4133-8DD0-C112765BBC02}"/>
              </a:ext>
            </a:extLst>
          </p:cNvPr>
          <p:cNvCxnSpPr>
            <a:cxnSpLocks/>
          </p:cNvCxnSpPr>
          <p:nvPr/>
        </p:nvCxnSpPr>
        <p:spPr>
          <a:xfrm>
            <a:off x="9241162" y="2888501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TextBox 352">
            <a:extLst>
              <a:ext uri="{FF2B5EF4-FFF2-40B4-BE49-F238E27FC236}">
                <a16:creationId xmlns:a16="http://schemas.microsoft.com/office/drawing/2014/main" id="{6F1A04DB-EBD0-4C75-A728-EC4C5EC70B11}"/>
              </a:ext>
            </a:extLst>
          </p:cNvPr>
          <p:cNvSpPr txBox="1"/>
          <p:nvPr/>
        </p:nvSpPr>
        <p:spPr>
          <a:xfrm>
            <a:off x="9232128" y="328737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9" name="Connecteur droit avec flèche 408">
            <a:extLst>
              <a:ext uri="{FF2B5EF4-FFF2-40B4-BE49-F238E27FC236}">
                <a16:creationId xmlns:a16="http://schemas.microsoft.com/office/drawing/2014/main" id="{3A246C6F-9907-4726-B207-329BBBE35E23}"/>
              </a:ext>
            </a:extLst>
          </p:cNvPr>
          <p:cNvCxnSpPr>
            <a:cxnSpLocks/>
          </p:cNvCxnSpPr>
          <p:nvPr/>
        </p:nvCxnSpPr>
        <p:spPr>
          <a:xfrm>
            <a:off x="9232128" y="331576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352">
            <a:extLst>
              <a:ext uri="{FF2B5EF4-FFF2-40B4-BE49-F238E27FC236}">
                <a16:creationId xmlns:a16="http://schemas.microsoft.com/office/drawing/2014/main" id="{6E4D4B19-6E46-46BF-BF77-4DE41FFF715F}"/>
              </a:ext>
            </a:extLst>
          </p:cNvPr>
          <p:cNvSpPr txBox="1"/>
          <p:nvPr/>
        </p:nvSpPr>
        <p:spPr>
          <a:xfrm>
            <a:off x="9248551" y="244382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1" name="Connecteur droit avec flèche 410">
            <a:extLst>
              <a:ext uri="{FF2B5EF4-FFF2-40B4-BE49-F238E27FC236}">
                <a16:creationId xmlns:a16="http://schemas.microsoft.com/office/drawing/2014/main" id="{DFF5828F-52FE-4907-A9E4-E4F89A4C752C}"/>
              </a:ext>
            </a:extLst>
          </p:cNvPr>
          <p:cNvCxnSpPr>
            <a:cxnSpLocks/>
          </p:cNvCxnSpPr>
          <p:nvPr/>
        </p:nvCxnSpPr>
        <p:spPr>
          <a:xfrm>
            <a:off x="9248551" y="247222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352">
            <a:extLst>
              <a:ext uri="{FF2B5EF4-FFF2-40B4-BE49-F238E27FC236}">
                <a16:creationId xmlns:a16="http://schemas.microsoft.com/office/drawing/2014/main" id="{927560D1-3D29-4373-9FA1-FF3F63B0FC25}"/>
              </a:ext>
            </a:extLst>
          </p:cNvPr>
          <p:cNvSpPr txBox="1"/>
          <p:nvPr/>
        </p:nvSpPr>
        <p:spPr>
          <a:xfrm>
            <a:off x="9210559" y="205344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3" name="Connecteur droit avec flèche 412">
            <a:extLst>
              <a:ext uri="{FF2B5EF4-FFF2-40B4-BE49-F238E27FC236}">
                <a16:creationId xmlns:a16="http://schemas.microsoft.com/office/drawing/2014/main" id="{2C63B5DA-C0BA-4E06-9681-69FC32166561}"/>
              </a:ext>
            </a:extLst>
          </p:cNvPr>
          <p:cNvCxnSpPr>
            <a:cxnSpLocks/>
          </p:cNvCxnSpPr>
          <p:nvPr/>
        </p:nvCxnSpPr>
        <p:spPr>
          <a:xfrm>
            <a:off x="9210559" y="2081841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348">
            <a:extLst>
              <a:ext uri="{FF2B5EF4-FFF2-40B4-BE49-F238E27FC236}">
                <a16:creationId xmlns:a16="http://schemas.microsoft.com/office/drawing/2014/main" id="{D5C0520A-818B-4C4F-82DB-E993F52F4B37}"/>
              </a:ext>
            </a:extLst>
          </p:cNvPr>
          <p:cNvSpPr txBox="1"/>
          <p:nvPr/>
        </p:nvSpPr>
        <p:spPr>
          <a:xfrm>
            <a:off x="8931496" y="3165998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8" name="TextBox 348">
            <a:extLst>
              <a:ext uri="{FF2B5EF4-FFF2-40B4-BE49-F238E27FC236}">
                <a16:creationId xmlns:a16="http://schemas.microsoft.com/office/drawing/2014/main" id="{CEF8184D-4891-41FB-AC74-5048AEF1366D}"/>
              </a:ext>
            </a:extLst>
          </p:cNvPr>
          <p:cNvSpPr txBox="1"/>
          <p:nvPr/>
        </p:nvSpPr>
        <p:spPr>
          <a:xfrm>
            <a:off x="8934537" y="2742948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9" name="TextBox 348">
            <a:extLst>
              <a:ext uri="{FF2B5EF4-FFF2-40B4-BE49-F238E27FC236}">
                <a16:creationId xmlns:a16="http://schemas.microsoft.com/office/drawing/2014/main" id="{FB426FC8-CF2D-4226-9252-BD0E6D6927BF}"/>
              </a:ext>
            </a:extLst>
          </p:cNvPr>
          <p:cNvSpPr txBox="1"/>
          <p:nvPr/>
        </p:nvSpPr>
        <p:spPr>
          <a:xfrm>
            <a:off x="8949232" y="2318407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0" name="TextBox 348">
            <a:extLst>
              <a:ext uri="{FF2B5EF4-FFF2-40B4-BE49-F238E27FC236}">
                <a16:creationId xmlns:a16="http://schemas.microsoft.com/office/drawing/2014/main" id="{F39C60B9-1D23-426C-817C-91ACC4322A5F}"/>
              </a:ext>
            </a:extLst>
          </p:cNvPr>
          <p:cNvSpPr txBox="1"/>
          <p:nvPr/>
        </p:nvSpPr>
        <p:spPr>
          <a:xfrm>
            <a:off x="8911875" y="1935087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1" name="TextBox 348">
            <a:extLst>
              <a:ext uri="{FF2B5EF4-FFF2-40B4-BE49-F238E27FC236}">
                <a16:creationId xmlns:a16="http://schemas.microsoft.com/office/drawing/2014/main" id="{EFFDC0EF-7C98-4758-8A93-2ED46378A281}"/>
              </a:ext>
            </a:extLst>
          </p:cNvPr>
          <p:cNvSpPr txBox="1"/>
          <p:nvPr/>
        </p:nvSpPr>
        <p:spPr>
          <a:xfrm>
            <a:off x="10021012" y="210569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/>
              <p:nvPr/>
            </p:nvSpPr>
            <p:spPr>
              <a:xfrm>
                <a:off x="10272800" y="2200786"/>
                <a:ext cx="5765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𝑢𝑥</m:t>
                              </m:r>
                            </m:sub>
                          </m:sSub>
                        </m:num>
                        <m:den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800" y="2200786"/>
                <a:ext cx="576568" cy="230832"/>
              </a:xfrm>
              <a:prstGeom prst="rect">
                <a:avLst/>
              </a:prstGeom>
              <a:blipFill>
                <a:blip r:embed="rId6"/>
                <a:stretch>
                  <a:fillRect t="-81579" r="-42105" b="-13421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3" name="ZoneTexte 422">
                <a:extLst>
                  <a:ext uri="{FF2B5EF4-FFF2-40B4-BE49-F238E27FC236}">
                    <a16:creationId xmlns:a16="http://schemas.microsoft.com/office/drawing/2014/main" id="{32BEFA51-FB25-460B-8EFA-CB3594177B48}"/>
                  </a:ext>
                </a:extLst>
              </p:cNvPr>
              <p:cNvSpPr txBox="1"/>
              <p:nvPr/>
            </p:nvSpPr>
            <p:spPr>
              <a:xfrm>
                <a:off x="10442131" y="4037217"/>
                <a:ext cx="5765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CH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𝑢𝑥</m:t>
                              </m:r>
                            </m:sub>
                          </m:sSub>
                        </m:num>
                        <m:den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3" name="ZoneTexte 422">
                <a:extLst>
                  <a:ext uri="{FF2B5EF4-FFF2-40B4-BE49-F238E27FC236}">
                    <a16:creationId xmlns:a16="http://schemas.microsoft.com/office/drawing/2014/main" id="{32BEFA51-FB25-460B-8EFA-CB359417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131" y="4037217"/>
                <a:ext cx="576568" cy="230832"/>
              </a:xfrm>
              <a:prstGeom prst="rect">
                <a:avLst/>
              </a:prstGeom>
              <a:blipFill>
                <a:blip r:embed="rId7"/>
                <a:stretch>
                  <a:fillRect t="-81579" r="-41053" b="-13421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/>
              <p:nvPr/>
            </p:nvSpPr>
            <p:spPr>
              <a:xfrm>
                <a:off x="6421298" y="2770397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98" y="2770397"/>
                <a:ext cx="135101" cy="138499"/>
              </a:xfrm>
              <a:prstGeom prst="rect">
                <a:avLst/>
              </a:prstGeom>
              <a:blipFill>
                <a:blip r:embed="rId4"/>
                <a:stretch>
                  <a:fillRect l="-21739" r="-4348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/>
              <p:nvPr/>
            </p:nvSpPr>
            <p:spPr>
              <a:xfrm>
                <a:off x="5694779" y="3516969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79" y="3516969"/>
                <a:ext cx="135101" cy="138499"/>
              </a:xfrm>
              <a:prstGeom prst="rect">
                <a:avLst/>
              </a:prstGeom>
              <a:blipFill>
                <a:blip r:embed="rId4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/>
              <p:nvPr/>
            </p:nvSpPr>
            <p:spPr>
              <a:xfrm>
                <a:off x="7748342" y="3092689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42" y="3092689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/>
              <p:nvPr/>
            </p:nvSpPr>
            <p:spPr>
              <a:xfrm>
                <a:off x="7720804" y="4057358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804" y="4057358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/>
              <p:nvPr/>
            </p:nvSpPr>
            <p:spPr>
              <a:xfrm>
                <a:off x="6353449" y="3687993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49" y="3687993"/>
                <a:ext cx="341760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TextBox 352">
            <a:extLst>
              <a:ext uri="{FF2B5EF4-FFF2-40B4-BE49-F238E27FC236}">
                <a16:creationId xmlns:a16="http://schemas.microsoft.com/office/drawing/2014/main" id="{39D4BA93-1826-4360-B16A-B585F81D3EA8}"/>
              </a:ext>
            </a:extLst>
          </p:cNvPr>
          <p:cNvSpPr txBox="1"/>
          <p:nvPr/>
        </p:nvSpPr>
        <p:spPr>
          <a:xfrm>
            <a:off x="6053675" y="3505171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0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0" name="Connecteur droit avec flèche 429">
            <a:extLst>
              <a:ext uri="{FF2B5EF4-FFF2-40B4-BE49-F238E27FC236}">
                <a16:creationId xmlns:a16="http://schemas.microsoft.com/office/drawing/2014/main" id="{1D3F8F78-B56D-4219-A01B-B22B61F89C88}"/>
              </a:ext>
            </a:extLst>
          </p:cNvPr>
          <p:cNvCxnSpPr>
            <a:cxnSpLocks/>
          </p:cNvCxnSpPr>
          <p:nvPr/>
        </p:nvCxnSpPr>
        <p:spPr>
          <a:xfrm>
            <a:off x="6053675" y="3533567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TextBox 352">
            <a:extLst>
              <a:ext uri="{FF2B5EF4-FFF2-40B4-BE49-F238E27FC236}">
                <a16:creationId xmlns:a16="http://schemas.microsoft.com/office/drawing/2014/main" id="{A22F5A75-3631-4683-A2F6-32763CAA0EAC}"/>
              </a:ext>
            </a:extLst>
          </p:cNvPr>
          <p:cNvSpPr txBox="1"/>
          <p:nvPr/>
        </p:nvSpPr>
        <p:spPr>
          <a:xfrm>
            <a:off x="6682764" y="350868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1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2" name="Connecteur droit avec flèche 431">
            <a:extLst>
              <a:ext uri="{FF2B5EF4-FFF2-40B4-BE49-F238E27FC236}">
                <a16:creationId xmlns:a16="http://schemas.microsoft.com/office/drawing/2014/main" id="{5E95D2A4-D0D9-4742-AA39-D188332C8FE0}"/>
              </a:ext>
            </a:extLst>
          </p:cNvPr>
          <p:cNvCxnSpPr>
            <a:cxnSpLocks/>
          </p:cNvCxnSpPr>
          <p:nvPr/>
        </p:nvCxnSpPr>
        <p:spPr>
          <a:xfrm>
            <a:off x="6682764" y="353707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352">
            <a:extLst>
              <a:ext uri="{FF2B5EF4-FFF2-40B4-BE49-F238E27FC236}">
                <a16:creationId xmlns:a16="http://schemas.microsoft.com/office/drawing/2014/main" id="{E77B722B-7E23-4CA6-B2F7-D80B5385BE81}"/>
              </a:ext>
            </a:extLst>
          </p:cNvPr>
          <p:cNvSpPr txBox="1"/>
          <p:nvPr/>
        </p:nvSpPr>
        <p:spPr>
          <a:xfrm>
            <a:off x="7323215" y="350868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2</a:t>
            </a:r>
            <a:endParaRPr lang="en-GB" sz="900" dirty="0">
              <a:solidFill>
                <a:schemeClr val="tx2"/>
              </a:solidFill>
            </a:endParaRPr>
          </a:p>
        </p:txBody>
      </p:sp>
      <p:cxnSp>
        <p:nvCxnSpPr>
          <p:cNvPr id="434" name="Connecteur droit avec flèche 433">
            <a:extLst>
              <a:ext uri="{FF2B5EF4-FFF2-40B4-BE49-F238E27FC236}">
                <a16:creationId xmlns:a16="http://schemas.microsoft.com/office/drawing/2014/main" id="{B97E3C81-0847-463B-A066-311E8A153C04}"/>
              </a:ext>
            </a:extLst>
          </p:cNvPr>
          <p:cNvCxnSpPr>
            <a:cxnSpLocks/>
          </p:cNvCxnSpPr>
          <p:nvPr/>
        </p:nvCxnSpPr>
        <p:spPr>
          <a:xfrm>
            <a:off x="7323215" y="353707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355">
            <a:extLst>
              <a:ext uri="{FF2B5EF4-FFF2-40B4-BE49-F238E27FC236}">
                <a16:creationId xmlns:a16="http://schemas.microsoft.com/office/drawing/2014/main" id="{0069E080-F490-42E2-A0D7-711F8EBCCE53}"/>
              </a:ext>
            </a:extLst>
          </p:cNvPr>
          <p:cNvSpPr txBox="1"/>
          <p:nvPr/>
        </p:nvSpPr>
        <p:spPr>
          <a:xfrm>
            <a:off x="6392338" y="3240782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0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36" name="TextBox 355">
            <a:extLst>
              <a:ext uri="{FF2B5EF4-FFF2-40B4-BE49-F238E27FC236}">
                <a16:creationId xmlns:a16="http://schemas.microsoft.com/office/drawing/2014/main" id="{42CCA994-D2C8-4CD8-92DF-DDCAA368EDBD}"/>
              </a:ext>
            </a:extLst>
          </p:cNvPr>
          <p:cNvSpPr txBox="1"/>
          <p:nvPr/>
        </p:nvSpPr>
        <p:spPr>
          <a:xfrm>
            <a:off x="7032610" y="3246105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1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37" name="TextBox 355">
            <a:extLst>
              <a:ext uri="{FF2B5EF4-FFF2-40B4-BE49-F238E27FC236}">
                <a16:creationId xmlns:a16="http://schemas.microsoft.com/office/drawing/2014/main" id="{8EEFF9ED-8239-46AD-8EA3-505B98819D09}"/>
              </a:ext>
            </a:extLst>
          </p:cNvPr>
          <p:cNvSpPr txBox="1"/>
          <p:nvPr/>
        </p:nvSpPr>
        <p:spPr>
          <a:xfrm>
            <a:off x="7650021" y="3387934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2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441" name="Ellipse 440">
            <a:extLst>
              <a:ext uri="{FF2B5EF4-FFF2-40B4-BE49-F238E27FC236}">
                <a16:creationId xmlns:a16="http://schemas.microsoft.com/office/drawing/2014/main" id="{7A2A6B8E-BA3D-444C-AAFD-47AF12268186}"/>
              </a:ext>
            </a:extLst>
          </p:cNvPr>
          <p:cNvSpPr/>
          <p:nvPr/>
        </p:nvSpPr>
        <p:spPr>
          <a:xfrm>
            <a:off x="9371557" y="3749881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9C545AAB-4E7D-4D8B-95BF-DADEA0352314}"/>
              </a:ext>
            </a:extLst>
          </p:cNvPr>
          <p:cNvSpPr txBox="1"/>
          <p:nvPr/>
        </p:nvSpPr>
        <p:spPr>
          <a:xfrm>
            <a:off x="9290292" y="3705163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2" name="Ellipse 441">
            <a:extLst>
              <a:ext uri="{FF2B5EF4-FFF2-40B4-BE49-F238E27FC236}">
                <a16:creationId xmlns:a16="http://schemas.microsoft.com/office/drawing/2014/main" id="{0413EE93-2069-4178-82E0-7ADCA6B66FD0}"/>
              </a:ext>
            </a:extLst>
          </p:cNvPr>
          <p:cNvSpPr/>
          <p:nvPr/>
        </p:nvSpPr>
        <p:spPr>
          <a:xfrm>
            <a:off x="10835961" y="3749881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C8D86E2B-5A2D-4674-AB88-F4D7AB46191C}"/>
              </a:ext>
            </a:extLst>
          </p:cNvPr>
          <p:cNvSpPr txBox="1"/>
          <p:nvPr/>
        </p:nvSpPr>
        <p:spPr>
          <a:xfrm>
            <a:off x="10752311" y="3705163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4" name="TextBox 348">
            <a:extLst>
              <a:ext uri="{FF2B5EF4-FFF2-40B4-BE49-F238E27FC236}">
                <a16:creationId xmlns:a16="http://schemas.microsoft.com/office/drawing/2014/main" id="{649F4C13-DB16-41F5-972A-A8366694679B}"/>
              </a:ext>
            </a:extLst>
          </p:cNvPr>
          <p:cNvSpPr txBox="1"/>
          <p:nvPr/>
        </p:nvSpPr>
        <p:spPr>
          <a:xfrm>
            <a:off x="10007635" y="3653421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447" name="TextBox 352">
            <a:extLst>
              <a:ext uri="{FF2B5EF4-FFF2-40B4-BE49-F238E27FC236}">
                <a16:creationId xmlns:a16="http://schemas.microsoft.com/office/drawing/2014/main" id="{EA25B9D9-7AA3-4335-8297-23450ADBCC1A}"/>
              </a:ext>
            </a:extLst>
          </p:cNvPr>
          <p:cNvSpPr txBox="1"/>
          <p:nvPr/>
        </p:nvSpPr>
        <p:spPr>
          <a:xfrm>
            <a:off x="9736538" y="390365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741F5541-03A4-493B-9E31-898133485EB9}"/>
              </a:ext>
            </a:extLst>
          </p:cNvPr>
          <p:cNvCxnSpPr>
            <a:cxnSpLocks/>
          </p:cNvCxnSpPr>
          <p:nvPr/>
        </p:nvCxnSpPr>
        <p:spPr>
          <a:xfrm>
            <a:off x="9736538" y="3932051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TextBox 352">
            <a:extLst>
              <a:ext uri="{FF2B5EF4-FFF2-40B4-BE49-F238E27FC236}">
                <a16:creationId xmlns:a16="http://schemas.microsoft.com/office/drawing/2014/main" id="{3DEDE05D-885A-487A-8477-25CE3247398C}"/>
              </a:ext>
            </a:extLst>
          </p:cNvPr>
          <p:cNvSpPr txBox="1"/>
          <p:nvPr/>
        </p:nvSpPr>
        <p:spPr>
          <a:xfrm>
            <a:off x="10368373" y="390584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3D82E205-61D9-4DF2-A8FD-E223A03768C8}"/>
              </a:ext>
            </a:extLst>
          </p:cNvPr>
          <p:cNvCxnSpPr>
            <a:cxnSpLocks/>
          </p:cNvCxnSpPr>
          <p:nvPr/>
        </p:nvCxnSpPr>
        <p:spPr>
          <a:xfrm>
            <a:off x="10368373" y="393424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/>
              <p:nvPr/>
            </p:nvSpPr>
            <p:spPr>
              <a:xfrm>
                <a:off x="9405163" y="3899737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63" y="3899737"/>
                <a:ext cx="135101" cy="138499"/>
              </a:xfrm>
              <a:prstGeom prst="rect">
                <a:avLst/>
              </a:prstGeom>
              <a:blipFill>
                <a:blip r:embed="rId4"/>
                <a:stretch>
                  <a:fillRect l="-22727" r="-9091" b="-2272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/>
              <p:nvPr/>
            </p:nvSpPr>
            <p:spPr>
              <a:xfrm>
                <a:off x="10843880" y="389552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80" y="3895522"/>
                <a:ext cx="135101" cy="138499"/>
              </a:xfrm>
              <a:prstGeom prst="rect">
                <a:avLst/>
              </a:prstGeom>
              <a:blipFill>
                <a:blip r:embed="rId4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/>
              <p:nvPr/>
            </p:nvSpPr>
            <p:spPr>
              <a:xfrm>
                <a:off x="3144347" y="4508221"/>
                <a:ext cx="136191" cy="14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47" y="4508221"/>
                <a:ext cx="136191" cy="149721"/>
              </a:xfrm>
              <a:prstGeom prst="rect">
                <a:avLst/>
              </a:prstGeom>
              <a:blipFill>
                <a:blip r:embed="rId10"/>
                <a:stretch>
                  <a:fillRect l="-22727" r="-4545" b="-25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5" name="ZoneTexte 454">
            <a:extLst>
              <a:ext uri="{FF2B5EF4-FFF2-40B4-BE49-F238E27FC236}">
                <a16:creationId xmlns:a16="http://schemas.microsoft.com/office/drawing/2014/main" id="{E456C01F-4D50-4F8A-A05D-EE1474CFA2BA}"/>
              </a:ext>
            </a:extLst>
          </p:cNvPr>
          <p:cNvSpPr txBox="1"/>
          <p:nvPr/>
        </p:nvSpPr>
        <p:spPr>
          <a:xfrm>
            <a:off x="3063376" y="4297007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56" name="TextBox 352">
            <a:extLst>
              <a:ext uri="{FF2B5EF4-FFF2-40B4-BE49-F238E27FC236}">
                <a16:creationId xmlns:a16="http://schemas.microsoft.com/office/drawing/2014/main" id="{33B4790F-61FC-4450-AA13-7E67ECA58E91}"/>
              </a:ext>
            </a:extLst>
          </p:cNvPr>
          <p:cNvSpPr txBox="1"/>
          <p:nvPr/>
        </p:nvSpPr>
        <p:spPr>
          <a:xfrm>
            <a:off x="3505788" y="4495234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57" name="Connecteur droit avec flèche 456">
            <a:extLst>
              <a:ext uri="{FF2B5EF4-FFF2-40B4-BE49-F238E27FC236}">
                <a16:creationId xmlns:a16="http://schemas.microsoft.com/office/drawing/2014/main" id="{236D3870-7CFD-4978-942E-3646492A3E2C}"/>
              </a:ext>
            </a:extLst>
          </p:cNvPr>
          <p:cNvCxnSpPr>
            <a:cxnSpLocks/>
          </p:cNvCxnSpPr>
          <p:nvPr/>
        </p:nvCxnSpPr>
        <p:spPr>
          <a:xfrm>
            <a:off x="3505788" y="4523630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TextBox 352">
            <a:extLst>
              <a:ext uri="{FF2B5EF4-FFF2-40B4-BE49-F238E27FC236}">
                <a16:creationId xmlns:a16="http://schemas.microsoft.com/office/drawing/2014/main" id="{62A19F1B-65A7-4AD3-8A18-2FDC78819A7D}"/>
              </a:ext>
            </a:extLst>
          </p:cNvPr>
          <p:cNvSpPr txBox="1"/>
          <p:nvPr/>
        </p:nvSpPr>
        <p:spPr>
          <a:xfrm>
            <a:off x="4140018" y="449950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1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59" name="Connecteur droit avec flèche 458">
            <a:extLst>
              <a:ext uri="{FF2B5EF4-FFF2-40B4-BE49-F238E27FC236}">
                <a16:creationId xmlns:a16="http://schemas.microsoft.com/office/drawing/2014/main" id="{1B9DABF3-454A-4264-9DC0-F52572AAFE61}"/>
              </a:ext>
            </a:extLst>
          </p:cNvPr>
          <p:cNvCxnSpPr>
            <a:cxnSpLocks/>
          </p:cNvCxnSpPr>
          <p:nvPr/>
        </p:nvCxnSpPr>
        <p:spPr>
          <a:xfrm>
            <a:off x="4140018" y="452790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" name="TextBox 352">
            <a:extLst>
              <a:ext uri="{FF2B5EF4-FFF2-40B4-BE49-F238E27FC236}">
                <a16:creationId xmlns:a16="http://schemas.microsoft.com/office/drawing/2014/main" id="{2FD123FE-AB7E-40F2-9BAC-EC7FB83E2F9B}"/>
              </a:ext>
            </a:extLst>
          </p:cNvPr>
          <p:cNvSpPr txBox="1"/>
          <p:nvPr/>
        </p:nvSpPr>
        <p:spPr>
          <a:xfrm>
            <a:off x="4797925" y="450274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2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1" name="Connecteur droit avec flèche 460">
            <a:extLst>
              <a:ext uri="{FF2B5EF4-FFF2-40B4-BE49-F238E27FC236}">
                <a16:creationId xmlns:a16="http://schemas.microsoft.com/office/drawing/2014/main" id="{426C938A-FB57-42CF-8438-2A472DE65584}"/>
              </a:ext>
            </a:extLst>
          </p:cNvPr>
          <p:cNvCxnSpPr>
            <a:cxnSpLocks/>
          </p:cNvCxnSpPr>
          <p:nvPr/>
        </p:nvCxnSpPr>
        <p:spPr>
          <a:xfrm>
            <a:off x="4797925" y="453113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TextBox 352">
            <a:extLst>
              <a:ext uri="{FF2B5EF4-FFF2-40B4-BE49-F238E27FC236}">
                <a16:creationId xmlns:a16="http://schemas.microsoft.com/office/drawing/2014/main" id="{680A9426-377A-4A1B-82B1-76D44103A54D}"/>
              </a:ext>
            </a:extLst>
          </p:cNvPr>
          <p:cNvSpPr txBox="1"/>
          <p:nvPr/>
        </p:nvSpPr>
        <p:spPr>
          <a:xfrm>
            <a:off x="5408421" y="4508221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3" name="Connecteur droit avec flèche 462">
            <a:extLst>
              <a:ext uri="{FF2B5EF4-FFF2-40B4-BE49-F238E27FC236}">
                <a16:creationId xmlns:a16="http://schemas.microsoft.com/office/drawing/2014/main" id="{6E862422-55C6-44E4-834F-BF3BFB31FE08}"/>
              </a:ext>
            </a:extLst>
          </p:cNvPr>
          <p:cNvCxnSpPr>
            <a:cxnSpLocks/>
          </p:cNvCxnSpPr>
          <p:nvPr/>
        </p:nvCxnSpPr>
        <p:spPr>
          <a:xfrm>
            <a:off x="5408421" y="4536617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4" name="TextBox 352">
            <a:extLst>
              <a:ext uri="{FF2B5EF4-FFF2-40B4-BE49-F238E27FC236}">
                <a16:creationId xmlns:a16="http://schemas.microsoft.com/office/drawing/2014/main" id="{1C2B0C79-B94A-4B1F-82FE-0A079A1B6084}"/>
              </a:ext>
            </a:extLst>
          </p:cNvPr>
          <p:cNvSpPr txBox="1"/>
          <p:nvPr/>
        </p:nvSpPr>
        <p:spPr>
          <a:xfrm>
            <a:off x="6077257" y="4508221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5" name="Connecteur droit avec flèche 464">
            <a:extLst>
              <a:ext uri="{FF2B5EF4-FFF2-40B4-BE49-F238E27FC236}">
                <a16:creationId xmlns:a16="http://schemas.microsoft.com/office/drawing/2014/main" id="{BB57ED96-E5B0-4069-BF93-7069B16317A7}"/>
              </a:ext>
            </a:extLst>
          </p:cNvPr>
          <p:cNvCxnSpPr>
            <a:cxnSpLocks/>
          </p:cNvCxnSpPr>
          <p:nvPr/>
        </p:nvCxnSpPr>
        <p:spPr>
          <a:xfrm>
            <a:off x="6077257" y="4536617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TextBox 352">
            <a:extLst>
              <a:ext uri="{FF2B5EF4-FFF2-40B4-BE49-F238E27FC236}">
                <a16:creationId xmlns:a16="http://schemas.microsoft.com/office/drawing/2014/main" id="{2494954B-0B1F-4A15-8DD2-83648042D938}"/>
              </a:ext>
            </a:extLst>
          </p:cNvPr>
          <p:cNvSpPr txBox="1"/>
          <p:nvPr/>
        </p:nvSpPr>
        <p:spPr>
          <a:xfrm>
            <a:off x="6718588" y="4517431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5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7" name="Connecteur droit avec flèche 466">
            <a:extLst>
              <a:ext uri="{FF2B5EF4-FFF2-40B4-BE49-F238E27FC236}">
                <a16:creationId xmlns:a16="http://schemas.microsoft.com/office/drawing/2014/main" id="{AF035B8E-0118-4A03-91F0-09FA86F1DA1A}"/>
              </a:ext>
            </a:extLst>
          </p:cNvPr>
          <p:cNvCxnSpPr>
            <a:cxnSpLocks/>
          </p:cNvCxnSpPr>
          <p:nvPr/>
        </p:nvCxnSpPr>
        <p:spPr>
          <a:xfrm>
            <a:off x="6718588" y="4545827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TextBox 352">
            <a:extLst>
              <a:ext uri="{FF2B5EF4-FFF2-40B4-BE49-F238E27FC236}">
                <a16:creationId xmlns:a16="http://schemas.microsoft.com/office/drawing/2014/main" id="{14B18EFA-07B7-45B2-A4C7-4FE1667EA8ED}"/>
              </a:ext>
            </a:extLst>
          </p:cNvPr>
          <p:cNvSpPr txBox="1"/>
          <p:nvPr/>
        </p:nvSpPr>
        <p:spPr>
          <a:xfrm>
            <a:off x="7346785" y="4510419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6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9" name="Connecteur droit avec flèche 468">
            <a:extLst>
              <a:ext uri="{FF2B5EF4-FFF2-40B4-BE49-F238E27FC236}">
                <a16:creationId xmlns:a16="http://schemas.microsoft.com/office/drawing/2014/main" id="{F49108B9-31E0-4B31-81D7-028DE5602E29}"/>
              </a:ext>
            </a:extLst>
          </p:cNvPr>
          <p:cNvCxnSpPr>
            <a:cxnSpLocks/>
          </p:cNvCxnSpPr>
          <p:nvPr/>
        </p:nvCxnSpPr>
        <p:spPr>
          <a:xfrm>
            <a:off x="7346785" y="4538815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TextBox 355">
            <a:extLst>
              <a:ext uri="{FF2B5EF4-FFF2-40B4-BE49-F238E27FC236}">
                <a16:creationId xmlns:a16="http://schemas.microsoft.com/office/drawing/2014/main" id="{EAB0E9B3-DA54-48E9-A6DA-A51B69991EFF}"/>
              </a:ext>
            </a:extLst>
          </p:cNvPr>
          <p:cNvSpPr txBox="1"/>
          <p:nvPr/>
        </p:nvSpPr>
        <p:spPr>
          <a:xfrm>
            <a:off x="3846392" y="4229942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2" name="TextBox 355">
            <a:extLst>
              <a:ext uri="{FF2B5EF4-FFF2-40B4-BE49-F238E27FC236}">
                <a16:creationId xmlns:a16="http://schemas.microsoft.com/office/drawing/2014/main" id="{5904EF9E-42DC-43A2-8FD2-B8ABCA9FFECB}"/>
              </a:ext>
            </a:extLst>
          </p:cNvPr>
          <p:cNvSpPr txBox="1"/>
          <p:nvPr/>
        </p:nvSpPr>
        <p:spPr>
          <a:xfrm>
            <a:off x="4489966" y="4243500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1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4" name="TextBox 355">
            <a:extLst>
              <a:ext uri="{FF2B5EF4-FFF2-40B4-BE49-F238E27FC236}">
                <a16:creationId xmlns:a16="http://schemas.microsoft.com/office/drawing/2014/main" id="{8DF041BE-1E28-4F98-B978-96896D06181E}"/>
              </a:ext>
            </a:extLst>
          </p:cNvPr>
          <p:cNvSpPr txBox="1"/>
          <p:nvPr/>
        </p:nvSpPr>
        <p:spPr>
          <a:xfrm>
            <a:off x="5120506" y="4250193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2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5" name="TextBox 355">
            <a:extLst>
              <a:ext uri="{FF2B5EF4-FFF2-40B4-BE49-F238E27FC236}">
                <a16:creationId xmlns:a16="http://schemas.microsoft.com/office/drawing/2014/main" id="{824D40A7-84F6-4C9E-9DC1-14572BE8F6EA}"/>
              </a:ext>
            </a:extLst>
          </p:cNvPr>
          <p:cNvSpPr txBox="1"/>
          <p:nvPr/>
        </p:nvSpPr>
        <p:spPr>
          <a:xfrm>
            <a:off x="5765364" y="4250743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6" name="TextBox 355">
            <a:extLst>
              <a:ext uri="{FF2B5EF4-FFF2-40B4-BE49-F238E27FC236}">
                <a16:creationId xmlns:a16="http://schemas.microsoft.com/office/drawing/2014/main" id="{DA851E8A-533D-48F7-8F0B-EFC43DC37771}"/>
              </a:ext>
            </a:extLst>
          </p:cNvPr>
          <p:cNvSpPr txBox="1"/>
          <p:nvPr/>
        </p:nvSpPr>
        <p:spPr>
          <a:xfrm>
            <a:off x="6394127" y="4248727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7" name="TextBox 355">
            <a:extLst>
              <a:ext uri="{FF2B5EF4-FFF2-40B4-BE49-F238E27FC236}">
                <a16:creationId xmlns:a16="http://schemas.microsoft.com/office/drawing/2014/main" id="{304EE6BF-48F7-469B-8A80-BFD4EF40476E}"/>
              </a:ext>
            </a:extLst>
          </p:cNvPr>
          <p:cNvSpPr txBox="1"/>
          <p:nvPr/>
        </p:nvSpPr>
        <p:spPr>
          <a:xfrm>
            <a:off x="7014861" y="4245743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5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9" name="Ellipse 478">
            <a:extLst>
              <a:ext uri="{FF2B5EF4-FFF2-40B4-BE49-F238E27FC236}">
                <a16:creationId xmlns:a16="http://schemas.microsoft.com/office/drawing/2014/main" id="{B3674E98-3F33-40FC-B1F0-E696CE7E1301}"/>
              </a:ext>
            </a:extLst>
          </p:cNvPr>
          <p:cNvSpPr/>
          <p:nvPr/>
        </p:nvSpPr>
        <p:spPr>
          <a:xfrm>
            <a:off x="3183660" y="1883521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8" name="TextBox 355">
            <a:extLst>
              <a:ext uri="{FF2B5EF4-FFF2-40B4-BE49-F238E27FC236}">
                <a16:creationId xmlns:a16="http://schemas.microsoft.com/office/drawing/2014/main" id="{AE7A8A2F-3047-47DD-B1AB-D5E0D736BAFC}"/>
              </a:ext>
            </a:extLst>
          </p:cNvPr>
          <p:cNvSpPr txBox="1"/>
          <p:nvPr/>
        </p:nvSpPr>
        <p:spPr>
          <a:xfrm>
            <a:off x="7649317" y="4379080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6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1F2504D-B510-45C6-9DAC-7D1CA19EEF20}"/>
              </a:ext>
            </a:extLst>
          </p:cNvPr>
          <p:cNvSpPr txBox="1"/>
          <p:nvPr/>
        </p:nvSpPr>
        <p:spPr>
          <a:xfrm>
            <a:off x="3101778" y="1835942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0D72FED4-63D1-4805-971F-68164EAD02C1}"/>
              </a:ext>
            </a:extLst>
          </p:cNvPr>
          <p:cNvSpPr/>
          <p:nvPr/>
        </p:nvSpPr>
        <p:spPr>
          <a:xfrm>
            <a:off x="3977609" y="1946454"/>
            <a:ext cx="30412" cy="286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90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4187BFE1-4445-4ABC-A3D0-7694599DEB2A}"/>
              </a:ext>
            </a:extLst>
          </p:cNvPr>
          <p:cNvCxnSpPr>
            <a:cxnSpLocks/>
            <a:stCxn id="19" idx="4"/>
            <a:endCxn id="19" idx="0"/>
          </p:cNvCxnSpPr>
          <p:nvPr/>
        </p:nvCxnSpPr>
        <p:spPr>
          <a:xfrm flipV="1">
            <a:off x="3994318" y="2054288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necteur droit avec flèche 485">
            <a:extLst>
              <a:ext uri="{FF2B5EF4-FFF2-40B4-BE49-F238E27FC236}">
                <a16:creationId xmlns:a16="http://schemas.microsoft.com/office/drawing/2014/main" id="{C0895EA9-5226-4FA0-9B9D-198F7B9656E5}"/>
              </a:ext>
            </a:extLst>
          </p:cNvPr>
          <p:cNvCxnSpPr>
            <a:cxnSpLocks/>
            <a:stCxn id="104" idx="4"/>
            <a:endCxn id="104" idx="0"/>
          </p:cNvCxnSpPr>
          <p:nvPr/>
        </p:nvCxnSpPr>
        <p:spPr>
          <a:xfrm>
            <a:off x="6518936" y="1746529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FFF33F16-73B0-44F9-8DA9-9C7F29E4787B}"/>
              </a:ext>
            </a:extLst>
          </p:cNvPr>
          <p:cNvCxnSpPr>
            <a:cxnSpLocks/>
            <a:stCxn id="552" idx="4"/>
            <a:endCxn id="552" idx="0"/>
          </p:cNvCxnSpPr>
          <p:nvPr/>
        </p:nvCxnSpPr>
        <p:spPr>
          <a:xfrm>
            <a:off x="7193631" y="2456691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eur droit avec flèche 491">
            <a:extLst>
              <a:ext uri="{FF2B5EF4-FFF2-40B4-BE49-F238E27FC236}">
                <a16:creationId xmlns:a16="http://schemas.microsoft.com/office/drawing/2014/main" id="{F3E19C1F-1973-4150-BCE1-AA062808ABB5}"/>
              </a:ext>
            </a:extLst>
          </p:cNvPr>
          <p:cNvCxnSpPr>
            <a:cxnSpLocks/>
            <a:stCxn id="640" idx="4"/>
            <a:endCxn id="640" idx="0"/>
          </p:cNvCxnSpPr>
          <p:nvPr/>
        </p:nvCxnSpPr>
        <p:spPr>
          <a:xfrm flipV="1">
            <a:off x="6507543" y="3523955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necteur droit avec flèche 494">
            <a:extLst>
              <a:ext uri="{FF2B5EF4-FFF2-40B4-BE49-F238E27FC236}">
                <a16:creationId xmlns:a16="http://schemas.microsoft.com/office/drawing/2014/main" id="{04E6E5F7-73EA-4309-A32A-77E4F137693E}"/>
              </a:ext>
            </a:extLst>
          </p:cNvPr>
          <p:cNvCxnSpPr>
            <a:cxnSpLocks/>
            <a:stCxn id="657" idx="4"/>
            <a:endCxn id="657" idx="0"/>
          </p:cNvCxnSpPr>
          <p:nvPr/>
        </p:nvCxnSpPr>
        <p:spPr>
          <a:xfrm>
            <a:off x="7765934" y="3219471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avec flèche 498">
            <a:extLst>
              <a:ext uri="{FF2B5EF4-FFF2-40B4-BE49-F238E27FC236}">
                <a16:creationId xmlns:a16="http://schemas.microsoft.com/office/drawing/2014/main" id="{A6A78847-5211-46F5-A10B-AC36F0E6D754}"/>
              </a:ext>
            </a:extLst>
          </p:cNvPr>
          <p:cNvCxnSpPr>
            <a:cxnSpLocks/>
            <a:stCxn id="721" idx="4"/>
            <a:endCxn id="721" idx="0"/>
          </p:cNvCxnSpPr>
          <p:nvPr/>
        </p:nvCxnSpPr>
        <p:spPr>
          <a:xfrm>
            <a:off x="7765934" y="4215039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necteur droit avec flèche 502">
            <a:extLst>
              <a:ext uri="{FF2B5EF4-FFF2-40B4-BE49-F238E27FC236}">
                <a16:creationId xmlns:a16="http://schemas.microsoft.com/office/drawing/2014/main" id="{FAB09774-FB68-4271-9E53-6447EC9D96EE}"/>
              </a:ext>
            </a:extLst>
          </p:cNvPr>
          <p:cNvCxnSpPr>
            <a:cxnSpLocks/>
            <a:stCxn id="202" idx="4"/>
            <a:endCxn id="202" idx="0"/>
          </p:cNvCxnSpPr>
          <p:nvPr/>
        </p:nvCxnSpPr>
        <p:spPr>
          <a:xfrm flipH="1" flipV="1">
            <a:off x="10423463" y="4125835"/>
            <a:ext cx="65678" cy="93879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32E23A8C-6C96-41ED-AE03-AA34EAE421D6}"/>
              </a:ext>
            </a:extLst>
          </p:cNvPr>
          <p:cNvCxnSpPr>
            <a:cxnSpLocks/>
            <a:stCxn id="325" idx="4"/>
            <a:endCxn id="325" idx="0"/>
          </p:cNvCxnSpPr>
          <p:nvPr/>
        </p:nvCxnSpPr>
        <p:spPr>
          <a:xfrm flipH="1" flipV="1">
            <a:off x="10244807" y="2366710"/>
            <a:ext cx="108992" cy="54268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51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274</Words>
  <Application>Microsoft Office PowerPoint</Application>
  <PresentationFormat>Grand écran</PresentationFormat>
  <Paragraphs>196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Elliot Regev</cp:lastModifiedBy>
  <cp:revision>20</cp:revision>
  <dcterms:created xsi:type="dcterms:W3CDTF">2021-10-27T14:18:58Z</dcterms:created>
  <dcterms:modified xsi:type="dcterms:W3CDTF">2021-11-22T18:07:52Z</dcterms:modified>
</cp:coreProperties>
</file>