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627-F3C9-4487-8BB4-D29C9155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38E8-81E0-43C0-A508-25307702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F40-FFC6-40DA-A54F-FC2B198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302B-7B99-4A57-9CE0-5CD9E5B1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2765-2DE4-4C1C-B9AA-605C659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FBD3-1152-4417-ABF0-3698979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8100-A17C-4FE6-9EBA-F2B00379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8F51-AD09-4BE6-ADEB-44FC499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0E0C-BF3F-4986-8463-8AB2EFCC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6A56-BB90-4095-BD87-94CC6AB9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8BBFE-1161-485B-8A0D-48A26A7F1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9B4D-A146-41D0-8939-D8E83F5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00F8-FD6E-4E5D-A919-7ADE9406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F2DB-4A31-4F3C-93E0-713B1AB2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A8BF-518D-410A-977B-E5D56AE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C3E3-1FF4-4D63-ACA6-5D1FD089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AA7C-7BAA-4FA1-83D6-9F7E30C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518-01B9-4264-9F0D-0FF3AEF1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D8A0-C438-4CDD-99B6-5CCAC91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4070-1A72-4891-9048-36DBF02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63F-4156-443D-AABA-93FCD5EF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2D6B-68FA-43FE-AE91-79EDA30F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2F58-E241-4CC5-889E-D379A40B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BF4A-C1BC-4AAD-9736-331FA0CF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2F2A-2E39-44CE-919F-46D9FC27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988B-299A-4718-877D-97CA83F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0E1-5547-4343-A72B-6DB13404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F45E-CF8D-4603-BDB1-34ADD12DC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47C-4648-4E46-9DE6-8FD407AB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9C9A-830E-48D8-87B9-EB90DE95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5C88-7C04-45EE-952D-30D6FC4F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BC21-D6F7-4F02-A8AC-00F46F75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94F0-16E4-47E1-A0FC-C5CF3AE8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83AF-8FE7-4BF8-959F-016E93B9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6692D-0281-4B72-B343-07C7188C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10F37-6F7D-4120-84B0-9FC14231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FF54-64E4-4D74-B0D3-2D348B18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0F205-4B5A-445C-A36A-C809D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06B98-9E5E-4E2E-BFEB-E6EFABA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659-381A-4E68-9F07-8893C0F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527C-5404-4FFB-971F-EE5ABB2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0EB1-1D18-4EB3-A582-3A2B497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17C9-ACC4-4092-9ADE-57571124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96F3-F07E-40FF-9D06-493B9A1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4D0DF-1727-4E09-A767-D9CA466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3E3A3-7BC7-4F9B-A90C-E59FB89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1DE-321C-429B-A739-CEC883A3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D9BD-4EAC-4D17-A356-0F509CCC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83535-B703-41C6-89B8-EFC49C0B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D0C8-2CCE-4BF0-A9B3-A2504730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2381-CA19-4B41-8C8D-FB4706A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E1A8-1B4C-4E7C-9982-E2A52E5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3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B3C7-DCDE-4260-8213-B0E48DC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0B2A-FCCB-41E0-A2BB-4C453CB58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3215-3822-48E7-BBA5-F9E620DA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25E1-3F79-4FF3-B441-60E509B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CF41-1918-4859-AC25-68FF0113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30D8-C827-4299-99B0-4F11574E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9CD15-2AF4-4D8E-BFF3-37CF6D63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17C0-0AE0-42BA-BF90-6BD0BB17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88D0-66F1-49AA-9A06-C72DCD1F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56BB-454B-4764-93F7-219017AE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E33B-76ED-4A20-9F96-366BDC5D0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21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51.png"/><Relationship Id="rId2" Type="http://schemas.openxmlformats.org/officeDocument/2006/relationships/image" Target="../media/image26.png"/><Relationship Id="rId16" Type="http://schemas.openxmlformats.org/officeDocument/2006/relationships/image" Target="../media/image5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36.png"/><Relationship Id="rId22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2791160" y="3011791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6696133" y="3011791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4972879" y="3989138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3825626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67629" y="3280148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402095" y="3274390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4440113" y="3724728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4850100" y="2781099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984602" y="2781099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49348" y="3587791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843387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272602" y="3280148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A90A22-B60A-4E49-A0A4-3629EC094355}"/>
              </a:ext>
            </a:extLst>
          </p:cNvPr>
          <p:cNvGrpSpPr/>
          <p:nvPr/>
        </p:nvGrpSpPr>
        <p:grpSpPr>
          <a:xfrm>
            <a:off x="8823728" y="3095715"/>
            <a:ext cx="576469" cy="369332"/>
            <a:chOff x="8931252" y="3119791"/>
            <a:chExt cx="576469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2F7CB8-7219-42F1-BBDD-EC9759B997D1}"/>
                </a:ext>
              </a:extLst>
            </p:cNvPr>
            <p:cNvSpPr/>
            <p:nvPr/>
          </p:nvSpPr>
          <p:spPr>
            <a:xfrm>
              <a:off x="9039487" y="3119791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081B9D-8C1C-4410-ACEA-1CD776D7AC0C}"/>
                </a:ext>
              </a:extLst>
            </p:cNvPr>
            <p:cNvSpPr txBox="1"/>
            <p:nvPr/>
          </p:nvSpPr>
          <p:spPr>
            <a:xfrm>
              <a:off x="8931252" y="3119791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287118" y="3280146"/>
            <a:ext cx="1496839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CBFF5F-26B0-4CB1-B8FF-A950167853FE}"/>
              </a:ext>
            </a:extLst>
          </p:cNvPr>
          <p:cNvCxnSpPr>
            <a:cxnSpLocks/>
          </p:cNvCxnSpPr>
          <p:nvPr/>
        </p:nvCxnSpPr>
        <p:spPr>
          <a:xfrm>
            <a:off x="8419856" y="3299791"/>
            <a:ext cx="5121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783957" y="3011791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2297856" y="1166232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79629" y="1171570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stCxn id="156" idx="3"/>
            <a:endCxn id="4" idx="1"/>
          </p:cNvCxnSpPr>
          <p:nvPr/>
        </p:nvCxnSpPr>
        <p:spPr>
          <a:xfrm>
            <a:off x="2080743" y="3280148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BB39BF-D1BE-4C4A-9629-FD7491456024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70852" y="1139401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7ABC379-8C59-4C38-AE72-E448E1FB742A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0852" y="3280148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783957" y="4147447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903226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1264348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131621" y="3587791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113860" y="3587791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3614669" y="3989138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669" y="3989138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636332" y="3922643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332" y="3922643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285436" y="535758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645436" y="553758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10204956" y="3536195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590458" y="544480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449295" y="508103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603823" y="616597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963823" y="634597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908845" y="625318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767682" y="588942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369087" y="3694885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494221" y="5214279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6521734" y="5988621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419486" y="5537588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7446999" y="6332064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6C63A60-8567-4FEF-A356-32718A35FD57}"/>
              </a:ext>
            </a:extLst>
          </p:cNvPr>
          <p:cNvGrpSpPr/>
          <p:nvPr/>
        </p:nvGrpSpPr>
        <p:grpSpPr>
          <a:xfrm>
            <a:off x="680687" y="871044"/>
            <a:ext cx="576469" cy="576000"/>
            <a:chOff x="4372748" y="3160643"/>
            <a:chExt cx="576469" cy="576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D83371-06CE-49EA-ACA5-594FF99816A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1855305-9309-4B0D-9A30-64572CA056B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5A82E4-53B2-4DCB-AED2-7FF44F1088C5}"/>
              </a:ext>
            </a:extLst>
          </p:cNvPr>
          <p:cNvGrpSpPr/>
          <p:nvPr/>
        </p:nvGrpSpPr>
        <p:grpSpPr>
          <a:xfrm>
            <a:off x="1504274" y="3011791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536679-1F2D-4EE8-BB0A-966F1837291E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0CB1BFB-BD77-4F67-BA71-10E26CD54EC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5CD114-4D30-454E-B459-15A23E1DE99A}"/>
              </a:ext>
            </a:extLst>
          </p:cNvPr>
          <p:cNvGrpSpPr/>
          <p:nvPr/>
        </p:nvGrpSpPr>
        <p:grpSpPr>
          <a:xfrm>
            <a:off x="1513297" y="1803680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7ED300-C19C-4734-9A6C-27C4E163651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E4CB3B-E584-420F-8E8E-38FCC3F9D968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1666432-E9B5-4935-B55B-5D047B2A84CB}"/>
              </a:ext>
            </a:extLst>
          </p:cNvPr>
          <p:cNvCxnSpPr>
            <a:cxnSpLocks/>
          </p:cNvCxnSpPr>
          <p:nvPr/>
        </p:nvCxnSpPr>
        <p:spPr>
          <a:xfrm>
            <a:off x="1648136" y="2377139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5A5526C-B83D-416E-B204-B4F600BDFC2D}"/>
              </a:ext>
            </a:extLst>
          </p:cNvPr>
          <p:cNvCxnSpPr>
            <a:cxnSpLocks/>
          </p:cNvCxnSpPr>
          <p:nvPr/>
        </p:nvCxnSpPr>
        <p:spPr>
          <a:xfrm flipH="1">
            <a:off x="1953395" y="2377139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/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/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1802ECB7-151E-433C-B40D-55C85F14DB35}"/>
              </a:ext>
            </a:extLst>
          </p:cNvPr>
          <p:cNvCxnSpPr>
            <a:cxnSpLocks/>
            <a:endCxn id="161" idx="3"/>
          </p:cNvCxnSpPr>
          <p:nvPr/>
        </p:nvCxnSpPr>
        <p:spPr>
          <a:xfrm rot="5400000">
            <a:off x="1741673" y="1523688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E679FC17-64CC-4112-BBDC-5583AF84A41D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969156" y="871045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327590A-4248-434E-8E0E-2A96518AB182}"/>
              </a:ext>
            </a:extLst>
          </p:cNvPr>
          <p:cNvCxnSpPr>
            <a:stCxn id="161" idx="1"/>
            <a:endCxn id="150" idx="2"/>
          </p:cNvCxnSpPr>
          <p:nvPr/>
        </p:nvCxnSpPr>
        <p:spPr>
          <a:xfrm rot="10800000">
            <a:off x="969157" y="1447045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6DDD96-C8BD-4737-A15A-E5DED33B7D9B}"/>
              </a:ext>
            </a:extLst>
          </p:cNvPr>
          <p:cNvGrpSpPr/>
          <p:nvPr/>
        </p:nvGrpSpPr>
        <p:grpSpPr>
          <a:xfrm>
            <a:off x="9287118" y="3888236"/>
            <a:ext cx="804499" cy="700522"/>
            <a:chOff x="8880757" y="3922643"/>
            <a:chExt cx="1120837" cy="93428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A439CC2-6103-4EA7-8EFA-32EC6C7FACAF}"/>
                </a:ext>
              </a:extLst>
            </p:cNvPr>
            <p:cNvSpPr/>
            <p:nvPr/>
          </p:nvSpPr>
          <p:spPr>
            <a:xfrm>
              <a:off x="8890042" y="3922643"/>
              <a:ext cx="1095647" cy="934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44A97516-53BB-48AB-81D8-0F4626741AC9}"/>
                </a:ext>
              </a:extLst>
            </p:cNvPr>
            <p:cNvSpPr/>
            <p:nvPr/>
          </p:nvSpPr>
          <p:spPr>
            <a:xfrm rot="16200000">
              <a:off x="8981122" y="3836456"/>
              <a:ext cx="920108" cy="1120837"/>
            </a:xfrm>
            <a:prstGeom prst="triangle">
              <a:avLst>
                <a:gd name="adj" fmla="val 482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8DF4C71-1176-4AEC-BAD5-BC0748B766DF}"/>
                </a:ext>
              </a:extLst>
            </p:cNvPr>
            <p:cNvSpPr txBox="1"/>
            <p:nvPr/>
          </p:nvSpPr>
          <p:spPr>
            <a:xfrm>
              <a:off x="9710102" y="4379152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GB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274C32E-026D-40A2-A87C-447D229C1418}"/>
                </a:ext>
              </a:extLst>
            </p:cNvPr>
            <p:cNvSpPr txBox="1"/>
            <p:nvPr/>
          </p:nvSpPr>
          <p:spPr>
            <a:xfrm>
              <a:off x="9735553" y="4119297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GB" dirty="0"/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A934BCA-EF6F-4B70-BEF4-E2065D1763E7}"/>
              </a:ext>
            </a:extLst>
          </p:cNvPr>
          <p:cNvCxnSpPr>
            <a:cxnSpLocks/>
            <a:endCxn id="190" idx="3"/>
          </p:cNvCxnSpPr>
          <p:nvPr/>
        </p:nvCxnSpPr>
        <p:spPr>
          <a:xfrm rot="5400000">
            <a:off x="9707050" y="3659091"/>
            <a:ext cx="981217" cy="21208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08421B-D5B0-4324-8549-69D1C1EC6E44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10093501" y="4431858"/>
            <a:ext cx="198219" cy="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/>
              <p:nvPr/>
            </p:nvSpPr>
            <p:spPr>
              <a:xfrm>
                <a:off x="10291720" y="4230524"/>
                <a:ext cx="307945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720" y="4230524"/>
                <a:ext cx="307945" cy="407997"/>
              </a:xfrm>
              <a:prstGeom prst="rect">
                <a:avLst/>
              </a:prstGeom>
              <a:blipFill>
                <a:blip r:embed="rId11"/>
                <a:stretch>
                  <a:fillRect r="-56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E383097F-31CF-45FD-BEA8-E3FB6F22C346}"/>
              </a:ext>
            </a:extLst>
          </p:cNvPr>
          <p:cNvCxnSpPr>
            <a:stCxn id="190" idx="0"/>
            <a:endCxn id="61" idx="2"/>
          </p:cNvCxnSpPr>
          <p:nvPr/>
        </p:nvCxnSpPr>
        <p:spPr>
          <a:xfrm rot="10800000">
            <a:off x="9111964" y="3465048"/>
            <a:ext cx="175155" cy="7906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8128760" y="4877299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4113861" y="4877299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65594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418587" y="2947073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457506" y="294321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3672" y="289644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5931744" y="241988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241456" y="387447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7376698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943602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17F0E10-3537-4A9D-A7C2-99F6ED7F2128}"/>
              </a:ext>
            </a:extLst>
          </p:cNvPr>
          <p:cNvSpPr txBox="1"/>
          <p:nvPr/>
        </p:nvSpPr>
        <p:spPr>
          <a:xfrm>
            <a:off x="11477511" y="292074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A77071D-C979-4DAD-8618-E8E93B9EEF1C}"/>
              </a:ext>
            </a:extLst>
          </p:cNvPr>
          <p:cNvSpPr txBox="1"/>
          <p:nvPr/>
        </p:nvSpPr>
        <p:spPr>
          <a:xfrm>
            <a:off x="3154536" y="153779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2C64F23-EA2E-4B9B-AE51-221AE8BD932B}"/>
              </a:ext>
            </a:extLst>
          </p:cNvPr>
          <p:cNvSpPr txBox="1"/>
          <p:nvPr/>
        </p:nvSpPr>
        <p:spPr>
          <a:xfrm>
            <a:off x="2694814" y="78627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E9C212-6C5A-4C7F-9A58-CB7B7718F1E2}"/>
              </a:ext>
            </a:extLst>
          </p:cNvPr>
          <p:cNvSpPr txBox="1"/>
          <p:nvPr/>
        </p:nvSpPr>
        <p:spPr>
          <a:xfrm>
            <a:off x="1038991" y="16834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797AE6-250E-463D-B477-54C4D07776D4}"/>
              </a:ext>
            </a:extLst>
          </p:cNvPr>
          <p:cNvSpPr txBox="1"/>
          <p:nvPr/>
        </p:nvSpPr>
        <p:spPr>
          <a:xfrm>
            <a:off x="315990" y="78996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/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/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/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/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blipFill>
                <a:blip r:embed="rId19"/>
                <a:stretch>
                  <a:fillRect l="-2752" r="-6422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/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𝛾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blipFill>
                <a:blip r:embed="rId24"/>
                <a:stretch>
                  <a:fillRect l="-5294" t="-1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/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/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ectangle 254">
            <a:extLst>
              <a:ext uri="{FF2B5EF4-FFF2-40B4-BE49-F238E27FC236}">
                <a16:creationId xmlns:a16="http://schemas.microsoft.com/office/drawing/2014/main" id="{9A0C9B2B-32F3-433A-B2A2-A04CC9DEFD9F}"/>
              </a:ext>
            </a:extLst>
          </p:cNvPr>
          <p:cNvSpPr/>
          <p:nvPr/>
        </p:nvSpPr>
        <p:spPr>
          <a:xfrm>
            <a:off x="644502" y="347870"/>
            <a:ext cx="1766789" cy="33236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3B55051-F7C3-47A0-902A-BDCA69BED27C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2435951" y="389522"/>
            <a:ext cx="548990" cy="107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E5DC0660-6A2A-4BAD-9752-CBE17990924E}"/>
              </a:ext>
            </a:extLst>
          </p:cNvPr>
          <p:cNvSpPr txBox="1"/>
          <p:nvPr/>
        </p:nvSpPr>
        <p:spPr>
          <a:xfrm>
            <a:off x="2984941" y="204856"/>
            <a:ext cx="21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Exchanger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0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1459316" y="2703678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2035785" y="2972035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6511543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940758" y="2972035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A90A22-B60A-4E49-A0A4-3629EC094355}"/>
              </a:ext>
            </a:extLst>
          </p:cNvPr>
          <p:cNvGrpSpPr/>
          <p:nvPr/>
        </p:nvGrpSpPr>
        <p:grpSpPr>
          <a:xfrm>
            <a:off x="7491884" y="2787602"/>
            <a:ext cx="576469" cy="369332"/>
            <a:chOff x="8931252" y="3119791"/>
            <a:chExt cx="576469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2F7CB8-7219-42F1-BBDD-EC9759B997D1}"/>
                </a:ext>
              </a:extLst>
            </p:cNvPr>
            <p:cNvSpPr/>
            <p:nvPr/>
          </p:nvSpPr>
          <p:spPr>
            <a:xfrm>
              <a:off x="9039487" y="3119791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081B9D-8C1C-4410-ACEA-1CD776D7AC0C}"/>
                </a:ext>
              </a:extLst>
            </p:cNvPr>
            <p:cNvSpPr txBox="1"/>
            <p:nvPr/>
          </p:nvSpPr>
          <p:spPr>
            <a:xfrm>
              <a:off x="8931252" y="3119791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955274" y="2972033"/>
            <a:ext cx="1496839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CBFF5F-26B0-4CB1-B8FF-A950167853FE}"/>
              </a:ext>
            </a:extLst>
          </p:cNvPr>
          <p:cNvCxnSpPr>
            <a:cxnSpLocks/>
          </p:cNvCxnSpPr>
          <p:nvPr/>
        </p:nvCxnSpPr>
        <p:spPr>
          <a:xfrm>
            <a:off x="7088012" y="2991678"/>
            <a:ext cx="5121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9452113" y="2703678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966012" y="858119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7785" y="863457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48899" y="2972035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9452113" y="383933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9571382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9932504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799777" y="3279678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282825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825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6304488" y="361453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88" y="361453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8953592" y="5049475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9313592" y="5229475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8873112" y="3228082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9258614" y="5136693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9117451" y="4772925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8271979" y="585785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8631979" y="603785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8577001" y="594507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8435838" y="558130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8037243" y="3386772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7162377" y="4906166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8087642" y="5229475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6115155" y="6023951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6DDD96-C8BD-4737-A15A-E5DED33B7D9B}"/>
              </a:ext>
            </a:extLst>
          </p:cNvPr>
          <p:cNvGrpSpPr/>
          <p:nvPr/>
        </p:nvGrpSpPr>
        <p:grpSpPr>
          <a:xfrm>
            <a:off x="7955274" y="3580123"/>
            <a:ext cx="804499" cy="700522"/>
            <a:chOff x="8880757" y="3922643"/>
            <a:chExt cx="1120837" cy="93428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A439CC2-6103-4EA7-8EFA-32EC6C7FACAF}"/>
                </a:ext>
              </a:extLst>
            </p:cNvPr>
            <p:cNvSpPr/>
            <p:nvPr/>
          </p:nvSpPr>
          <p:spPr>
            <a:xfrm>
              <a:off x="8890042" y="3922643"/>
              <a:ext cx="1095647" cy="934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44A97516-53BB-48AB-81D8-0F4626741AC9}"/>
                </a:ext>
              </a:extLst>
            </p:cNvPr>
            <p:cNvSpPr/>
            <p:nvPr/>
          </p:nvSpPr>
          <p:spPr>
            <a:xfrm rot="16200000">
              <a:off x="8981122" y="3836456"/>
              <a:ext cx="920108" cy="1120837"/>
            </a:xfrm>
            <a:prstGeom prst="triangle">
              <a:avLst>
                <a:gd name="adj" fmla="val 482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8DF4C71-1176-4AEC-BAD5-BC0748B766DF}"/>
                </a:ext>
              </a:extLst>
            </p:cNvPr>
            <p:cNvSpPr txBox="1"/>
            <p:nvPr/>
          </p:nvSpPr>
          <p:spPr>
            <a:xfrm>
              <a:off x="9710102" y="4379152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GB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274C32E-026D-40A2-A87C-447D229C1418}"/>
                </a:ext>
              </a:extLst>
            </p:cNvPr>
            <p:cNvSpPr txBox="1"/>
            <p:nvPr/>
          </p:nvSpPr>
          <p:spPr>
            <a:xfrm>
              <a:off x="9735553" y="4119297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GB" dirty="0"/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A934BCA-EF6F-4B70-BEF4-E2065D1763E7}"/>
              </a:ext>
            </a:extLst>
          </p:cNvPr>
          <p:cNvCxnSpPr>
            <a:cxnSpLocks/>
            <a:endCxn id="190" idx="3"/>
          </p:cNvCxnSpPr>
          <p:nvPr/>
        </p:nvCxnSpPr>
        <p:spPr>
          <a:xfrm rot="5400000">
            <a:off x="8375206" y="3350978"/>
            <a:ext cx="981217" cy="21208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08421B-D5B0-4324-8549-69D1C1EC6E44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8761657" y="4123745"/>
            <a:ext cx="198219" cy="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/>
              <p:nvPr/>
            </p:nvSpPr>
            <p:spPr>
              <a:xfrm>
                <a:off x="8959876" y="3922411"/>
                <a:ext cx="307945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76" y="3922411"/>
                <a:ext cx="307945" cy="407997"/>
              </a:xfrm>
              <a:prstGeom prst="rect">
                <a:avLst/>
              </a:prstGeom>
              <a:blipFill>
                <a:blip r:embed="rId9"/>
                <a:stretch>
                  <a:fillRect r="-60000"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E383097F-31CF-45FD-BEA8-E3FB6F22C346}"/>
              </a:ext>
            </a:extLst>
          </p:cNvPr>
          <p:cNvCxnSpPr>
            <a:stCxn id="190" idx="0"/>
            <a:endCxn id="61" idx="2"/>
          </p:cNvCxnSpPr>
          <p:nvPr/>
        </p:nvCxnSpPr>
        <p:spPr>
          <a:xfrm rot="10800000">
            <a:off x="7780120" y="3156935"/>
            <a:ext cx="175155" cy="7906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6796916" y="4569186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835327" y="261707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110625" y="26355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179348" y="25863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4725401" y="35800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8296945" y="262862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0204635" y="259708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717873" y="4608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762295" y="2696797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cxnSpLocks/>
          </p:cNvCxnSpPr>
          <p:nvPr/>
        </p:nvCxnSpPr>
        <p:spPr>
          <a:xfrm flipV="1">
            <a:off x="1338764" y="2955726"/>
            <a:ext cx="289246" cy="9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560927" y="2687804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107" idx="1"/>
          </p:cNvCxnSpPr>
          <p:nvPr/>
        </p:nvCxnSpPr>
        <p:spPr>
          <a:xfrm>
            <a:off x="5940758" y="2972035"/>
            <a:ext cx="602338" cy="12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A90A22-B60A-4E49-A0A4-3629EC094355}"/>
              </a:ext>
            </a:extLst>
          </p:cNvPr>
          <p:cNvGrpSpPr/>
          <p:nvPr/>
        </p:nvGrpSpPr>
        <p:grpSpPr>
          <a:xfrm>
            <a:off x="8541268" y="2771728"/>
            <a:ext cx="576469" cy="369332"/>
            <a:chOff x="8931252" y="3119791"/>
            <a:chExt cx="576469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2F7CB8-7219-42F1-BBDD-EC9759B997D1}"/>
                </a:ext>
              </a:extLst>
            </p:cNvPr>
            <p:cNvSpPr/>
            <p:nvPr/>
          </p:nvSpPr>
          <p:spPr>
            <a:xfrm>
              <a:off x="9039487" y="3119791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081B9D-8C1C-4410-ACEA-1CD776D7AC0C}"/>
                </a:ext>
              </a:extLst>
            </p:cNvPr>
            <p:cNvSpPr txBox="1"/>
            <p:nvPr/>
          </p:nvSpPr>
          <p:spPr>
            <a:xfrm>
              <a:off x="8931252" y="3119791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004658" y="2956159"/>
            <a:ext cx="1496839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CBFF5F-26B0-4CB1-B8FF-A950167853FE}"/>
              </a:ext>
            </a:extLst>
          </p:cNvPr>
          <p:cNvCxnSpPr>
            <a:cxnSpLocks/>
          </p:cNvCxnSpPr>
          <p:nvPr/>
        </p:nvCxnSpPr>
        <p:spPr>
          <a:xfrm>
            <a:off x="8137396" y="2975804"/>
            <a:ext cx="5121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501497" y="268780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133868" y="846696"/>
            <a:ext cx="10944098" cy="2109465"/>
          </a:xfrm>
          <a:prstGeom prst="bentConnector3">
            <a:avLst>
              <a:gd name="adj1" fmla="val -75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0764" y="856576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878" y="2965154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501497" y="3823460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620766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0981888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7849161" y="3263804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282825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825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6304488" y="361453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88" y="361453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002976" y="503360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362976" y="521360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9922496" y="3212208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307998" y="512081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166835" y="475705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321363" y="5841984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681363" y="6021984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626385" y="5929202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485222" y="5565434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086627" y="3370898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211761" y="4890292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137026" y="5213601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>
            <a:off x="6115155" y="6021984"/>
            <a:ext cx="3206208" cy="1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6DDD96-C8BD-4737-A15A-E5DED33B7D9B}"/>
              </a:ext>
            </a:extLst>
          </p:cNvPr>
          <p:cNvGrpSpPr/>
          <p:nvPr/>
        </p:nvGrpSpPr>
        <p:grpSpPr>
          <a:xfrm>
            <a:off x="9004658" y="3564249"/>
            <a:ext cx="804499" cy="700522"/>
            <a:chOff x="8880757" y="3922643"/>
            <a:chExt cx="1120837" cy="93428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A439CC2-6103-4EA7-8EFA-32EC6C7FACAF}"/>
                </a:ext>
              </a:extLst>
            </p:cNvPr>
            <p:cNvSpPr/>
            <p:nvPr/>
          </p:nvSpPr>
          <p:spPr>
            <a:xfrm>
              <a:off x="8890042" y="3922643"/>
              <a:ext cx="1095647" cy="934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44A97516-53BB-48AB-81D8-0F4626741AC9}"/>
                </a:ext>
              </a:extLst>
            </p:cNvPr>
            <p:cNvSpPr/>
            <p:nvPr/>
          </p:nvSpPr>
          <p:spPr>
            <a:xfrm rot="16200000">
              <a:off x="8981122" y="3836456"/>
              <a:ext cx="920108" cy="1120837"/>
            </a:xfrm>
            <a:prstGeom prst="triangle">
              <a:avLst>
                <a:gd name="adj" fmla="val 482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8DF4C71-1176-4AEC-BAD5-BC0748B766DF}"/>
                </a:ext>
              </a:extLst>
            </p:cNvPr>
            <p:cNvSpPr txBox="1"/>
            <p:nvPr/>
          </p:nvSpPr>
          <p:spPr>
            <a:xfrm>
              <a:off x="9710102" y="4379152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GB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274C32E-026D-40A2-A87C-447D229C1418}"/>
                </a:ext>
              </a:extLst>
            </p:cNvPr>
            <p:cNvSpPr txBox="1"/>
            <p:nvPr/>
          </p:nvSpPr>
          <p:spPr>
            <a:xfrm>
              <a:off x="9735553" y="4119297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GB" dirty="0"/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A934BCA-EF6F-4B70-BEF4-E2065D1763E7}"/>
              </a:ext>
            </a:extLst>
          </p:cNvPr>
          <p:cNvCxnSpPr>
            <a:cxnSpLocks/>
            <a:endCxn id="190" idx="3"/>
          </p:cNvCxnSpPr>
          <p:nvPr/>
        </p:nvCxnSpPr>
        <p:spPr>
          <a:xfrm rot="5400000">
            <a:off x="9424590" y="3335104"/>
            <a:ext cx="981217" cy="21208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08421B-D5B0-4324-8549-69D1C1EC6E44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9811041" y="4107871"/>
            <a:ext cx="198219" cy="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/>
              <p:nvPr/>
            </p:nvSpPr>
            <p:spPr>
              <a:xfrm>
                <a:off x="10009260" y="3906537"/>
                <a:ext cx="307945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60" y="3906537"/>
                <a:ext cx="307945" cy="407997"/>
              </a:xfrm>
              <a:prstGeom prst="rect">
                <a:avLst/>
              </a:prstGeom>
              <a:blipFill>
                <a:blip r:embed="rId9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E383097F-31CF-45FD-BEA8-E3FB6F22C346}"/>
              </a:ext>
            </a:extLst>
          </p:cNvPr>
          <p:cNvCxnSpPr>
            <a:stCxn id="190" idx="0"/>
            <a:endCxn id="61" idx="2"/>
          </p:cNvCxnSpPr>
          <p:nvPr/>
        </p:nvCxnSpPr>
        <p:spPr>
          <a:xfrm rot="10800000">
            <a:off x="8829504" y="3141061"/>
            <a:ext cx="175155" cy="7906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7846300" y="4553312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138306" y="26101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1343202" y="236739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2225945" y="256940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3146580" y="260698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9346329" y="261274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1254019" y="258121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8976776" y="295040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76" y="2950403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020852" y="45395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CDAF10-578F-4F14-89AF-4FC9CCDB9E61}"/>
              </a:ext>
            </a:extLst>
          </p:cNvPr>
          <p:cNvGrpSpPr/>
          <p:nvPr/>
        </p:nvGrpSpPr>
        <p:grpSpPr>
          <a:xfrm>
            <a:off x="1627675" y="2653067"/>
            <a:ext cx="583827" cy="646331"/>
            <a:chOff x="4370475" y="3122184"/>
            <a:chExt cx="583827" cy="64633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730DC0-B84A-7102-563F-79C558540A6E}"/>
                </a:ext>
              </a:extLst>
            </p:cNvPr>
            <p:cNvSpPr/>
            <p:nvPr/>
          </p:nvSpPr>
          <p:spPr>
            <a:xfrm>
              <a:off x="4370475" y="3165195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AF245A-637F-58E8-E989-89986B725ECC}"/>
                </a:ext>
              </a:extLst>
            </p:cNvPr>
            <p:cNvSpPr txBox="1"/>
            <p:nvPr/>
          </p:nvSpPr>
          <p:spPr>
            <a:xfrm>
              <a:off x="4377833" y="3122184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5B7391-B4C4-61CD-5041-1D042E98CCD5}"/>
              </a:ext>
            </a:extLst>
          </p:cNvPr>
          <p:cNvGrpSpPr/>
          <p:nvPr/>
        </p:nvGrpSpPr>
        <p:grpSpPr>
          <a:xfrm>
            <a:off x="6543096" y="2655250"/>
            <a:ext cx="580739" cy="646331"/>
            <a:chOff x="4373217" y="3119096"/>
            <a:chExt cx="580739" cy="64633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6656028-8527-09FA-8214-367156C312A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F51CA8-E2BD-0854-5423-6E57BD53ADB5}"/>
                </a:ext>
              </a:extLst>
            </p:cNvPr>
            <p:cNvSpPr txBox="1"/>
            <p:nvPr/>
          </p:nvSpPr>
          <p:spPr>
            <a:xfrm>
              <a:off x="4377487" y="3119096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CD58AD-2C7B-0D4C-228E-F50B1B27B75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114918" y="2973509"/>
            <a:ext cx="446478" cy="2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D602B7-EE7F-C660-BE5A-E4056E12B4E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05093" y="2965154"/>
            <a:ext cx="288689" cy="6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/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/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177D96ED-C5D7-394C-FCE5-22922150DDD8}"/>
              </a:ext>
            </a:extLst>
          </p:cNvPr>
          <p:cNvSpPr txBox="1"/>
          <p:nvPr/>
        </p:nvSpPr>
        <p:spPr>
          <a:xfrm>
            <a:off x="4722699" y="362006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72445-110F-A71C-E457-0E6A96B235C7}"/>
              </a:ext>
            </a:extLst>
          </p:cNvPr>
          <p:cNvSpPr txBox="1"/>
          <p:nvPr/>
        </p:nvSpPr>
        <p:spPr>
          <a:xfrm>
            <a:off x="7194456" y="263405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D2FFD-EF31-484E-B9DF-52E4CB6DAFA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90113" y="2242644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A13BA1-57BE-4EEF-A023-CB2B338B424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90113" y="4383391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02C3C-D959-4690-BEB1-6C05752B66F3}"/>
              </a:ext>
            </a:extLst>
          </p:cNvPr>
          <p:cNvGrpSpPr/>
          <p:nvPr/>
        </p:nvGrpSpPr>
        <p:grpSpPr>
          <a:xfrm>
            <a:off x="5699948" y="1974287"/>
            <a:ext cx="576469" cy="576000"/>
            <a:chOff x="4372748" y="3160643"/>
            <a:chExt cx="576469" cy="57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75AF56-844C-40F5-89BA-3430D1297499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E0E37-EB39-4770-8308-014121D85C9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60FB4-0AD0-414E-9FE6-15CDC0C40A55}"/>
              </a:ext>
            </a:extLst>
          </p:cNvPr>
          <p:cNvGrpSpPr/>
          <p:nvPr/>
        </p:nvGrpSpPr>
        <p:grpSpPr>
          <a:xfrm>
            <a:off x="6523535" y="4115034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C31753-DF6F-47F1-8A05-B0DA96564213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6F5D5-007D-4C4D-B66A-6FF15335B0A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F5593-1910-48D0-83AD-5DAB1CF85B1C}"/>
              </a:ext>
            </a:extLst>
          </p:cNvPr>
          <p:cNvGrpSpPr/>
          <p:nvPr/>
        </p:nvGrpSpPr>
        <p:grpSpPr>
          <a:xfrm>
            <a:off x="6532558" y="2906923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701E2-FFB0-4D00-ACB9-3C2DB66309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99765B-2524-43EB-BB34-67A221AE37AF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4A9D60-5956-4010-AECF-7B3F8415B345}"/>
              </a:ext>
            </a:extLst>
          </p:cNvPr>
          <p:cNvCxnSpPr>
            <a:cxnSpLocks/>
          </p:cNvCxnSpPr>
          <p:nvPr/>
        </p:nvCxnSpPr>
        <p:spPr>
          <a:xfrm>
            <a:off x="6667397" y="3480382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64232F-15E9-45E0-B304-F917F4B4AE95}"/>
              </a:ext>
            </a:extLst>
          </p:cNvPr>
          <p:cNvCxnSpPr>
            <a:cxnSpLocks/>
          </p:cNvCxnSpPr>
          <p:nvPr/>
        </p:nvCxnSpPr>
        <p:spPr>
          <a:xfrm flipH="1">
            <a:off x="6972656" y="3480382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/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/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88F0FA-FAD4-48CB-A14D-C8E339C190E3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6760934" y="2626931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049F69E-6CF6-4A3C-9CEA-CA664D4966B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5988417" y="1974288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E40895-2F9C-4984-AF2C-CFD02C28229B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rot="10800000">
            <a:off x="5988418" y="2550288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FF2346-57C4-4ED7-9F09-7F4316160C69}"/>
              </a:ext>
            </a:extLst>
          </p:cNvPr>
          <p:cNvSpPr txBox="1"/>
          <p:nvPr/>
        </p:nvSpPr>
        <p:spPr>
          <a:xfrm>
            <a:off x="5675203" y="402843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AA492-7614-41D0-8AD9-EBF189B1FA45}"/>
              </a:ext>
            </a:extLst>
          </p:cNvPr>
          <p:cNvSpPr txBox="1"/>
          <p:nvPr/>
        </p:nvSpPr>
        <p:spPr>
          <a:xfrm>
            <a:off x="7437848" y="405031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01C86-67A9-4536-85E1-74B86B72A212}"/>
              </a:ext>
            </a:extLst>
          </p:cNvPr>
          <p:cNvSpPr txBox="1"/>
          <p:nvPr/>
        </p:nvSpPr>
        <p:spPr>
          <a:xfrm>
            <a:off x="6058252" y="278668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endParaRPr lang="en-GB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5A581-8082-4545-932A-265CA0FC8A33}"/>
              </a:ext>
            </a:extLst>
          </p:cNvPr>
          <p:cNvSpPr txBox="1"/>
          <p:nvPr/>
        </p:nvSpPr>
        <p:spPr>
          <a:xfrm>
            <a:off x="5335251" y="189321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/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/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 smtClean="0"/>
                        <m:t>𝛾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37F35-0B14-44B4-A199-FB1539DB77E5}"/>
              </a:ext>
            </a:extLst>
          </p:cNvPr>
          <p:cNvCxnSpPr>
            <a:stCxn id="10" idx="3"/>
          </p:cNvCxnSpPr>
          <p:nvPr/>
        </p:nvCxnSpPr>
        <p:spPr>
          <a:xfrm flipV="1">
            <a:off x="7100004" y="4397763"/>
            <a:ext cx="801605" cy="5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6E5D9-324D-4912-9DFB-65DCB3F6EEEF}"/>
              </a:ext>
            </a:extLst>
          </p:cNvPr>
          <p:cNvCxnSpPr>
            <a:cxnSpLocks/>
          </p:cNvCxnSpPr>
          <p:nvPr/>
        </p:nvCxnSpPr>
        <p:spPr>
          <a:xfrm flipH="1">
            <a:off x="7307987" y="2278837"/>
            <a:ext cx="7647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/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7B7217C-D7D9-4B01-8EF7-54C6AE0D163B}"/>
              </a:ext>
            </a:extLst>
          </p:cNvPr>
          <p:cNvSpPr txBox="1"/>
          <p:nvPr/>
        </p:nvSpPr>
        <p:spPr>
          <a:xfrm>
            <a:off x="7744209" y="186705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/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/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/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F303-36CE-474E-AD6C-6B6FEC9DD225}"/>
              </a:ext>
            </a:extLst>
          </p:cNvPr>
          <p:cNvSpPr txBox="1"/>
          <p:nvPr/>
        </p:nvSpPr>
        <p:spPr>
          <a:xfrm>
            <a:off x="1006336" y="371344"/>
            <a:ext cx="59634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Elementary Processes</a:t>
            </a:r>
          </a:p>
          <a:p>
            <a:r>
              <a:rPr lang="en-US" sz="1400" dirty="0"/>
              <a:t>Heating in Heat Exchanger</a:t>
            </a:r>
          </a:p>
          <a:p>
            <a:r>
              <a:rPr lang="en-US" sz="1400" dirty="0"/>
              <a:t>Mixing in Mixing Box</a:t>
            </a:r>
          </a:p>
          <a:p>
            <a:r>
              <a:rPr lang="en-US" sz="1400" dirty="0"/>
              <a:t>Heating Coil</a:t>
            </a:r>
          </a:p>
          <a:p>
            <a:r>
              <a:rPr lang="en-GB" sz="1400" dirty="0"/>
              <a:t>Adiabatic Humidification</a:t>
            </a:r>
          </a:p>
          <a:p>
            <a:r>
              <a:rPr lang="en-GB" sz="1400" dirty="0"/>
              <a:t>Mixing process in Humidifier</a:t>
            </a:r>
          </a:p>
          <a:p>
            <a:r>
              <a:rPr lang="en-GB" sz="1400" dirty="0"/>
              <a:t>Thermal Zone</a:t>
            </a:r>
          </a:p>
          <a:p>
            <a:r>
              <a:rPr lang="en-GB" sz="1400" dirty="0"/>
              <a:t>Building</a:t>
            </a:r>
          </a:p>
          <a:p>
            <a:r>
              <a:rPr lang="en-GB" sz="1400" dirty="0"/>
              <a:t>Cooling in Heat Exchanger</a:t>
            </a:r>
          </a:p>
          <a:p>
            <a:r>
              <a:rPr lang="en-GB" sz="1400" dirty="0"/>
              <a:t>Mixing process in Heat Exchanger</a:t>
            </a:r>
          </a:p>
          <a:p>
            <a:endParaRPr lang="en-GB" sz="1400" dirty="0"/>
          </a:p>
          <a:p>
            <a:r>
              <a:rPr lang="en-GB" sz="1400" b="1" dirty="0"/>
              <a:t>Controllers</a:t>
            </a:r>
            <a:endParaRPr lang="en-GB" sz="1400" dirty="0"/>
          </a:p>
          <a:p>
            <a:endParaRPr lang="en-GB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2479-DAAE-4108-B238-F8D46DC525C3}"/>
              </a:ext>
            </a:extLst>
          </p:cNvPr>
          <p:cNvSpPr txBox="1"/>
          <p:nvPr/>
        </p:nvSpPr>
        <p:spPr>
          <a:xfrm>
            <a:off x="1006336" y="2909568"/>
            <a:ext cx="32202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Indoor humidity ratio</a:t>
            </a:r>
          </a:p>
          <a:p>
            <a:r>
              <a:rPr lang="en-GB" sz="1400" dirty="0"/>
              <a:t>Indoor temperature</a:t>
            </a:r>
          </a:p>
          <a:p>
            <a:r>
              <a:rPr lang="en-GB" sz="14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86CDE-F721-4A97-9A2C-45844F8A4E71}"/>
              </a:ext>
            </a:extLst>
          </p:cNvPr>
          <p:cNvSpPr txBox="1"/>
          <p:nvPr/>
        </p:nvSpPr>
        <p:spPr>
          <a:xfrm>
            <a:off x="1006336" y="3429000"/>
            <a:ext cx="2057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Unknowns</a:t>
            </a:r>
          </a:p>
          <a:p>
            <a:r>
              <a:rPr lang="en-US" sz="1400" dirty="0"/>
              <a:t>Air states (</a:t>
            </a:r>
            <a:r>
              <a:rPr lang="en-US" sz="1400" dirty="0" err="1"/>
              <a:t>θ</a:t>
            </a:r>
            <a:r>
              <a:rPr lang="en-US" sz="1400" baseline="-25000" dirty="0" err="1"/>
              <a:t>i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Sensible Heat (J)</a:t>
            </a:r>
          </a:p>
          <a:p>
            <a:r>
              <a:rPr lang="en-US" sz="1400" dirty="0"/>
              <a:t>Latent Heat (J)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AB68B-F570-446B-97F9-8AFBCA5B5418}"/>
              </a:ext>
            </a:extLst>
          </p:cNvPr>
          <p:cNvSpPr txBox="1"/>
          <p:nvPr/>
        </p:nvSpPr>
        <p:spPr>
          <a:xfrm>
            <a:off x="107310" y="614106"/>
            <a:ext cx="655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HC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2</a:t>
            </a:r>
            <a:endParaRPr lang="en-US" sz="1400" dirty="0"/>
          </a:p>
          <a:p>
            <a:r>
              <a:rPr lang="en-US" sz="1400" dirty="0"/>
              <a:t>TZ</a:t>
            </a:r>
          </a:p>
          <a:p>
            <a:r>
              <a:rPr lang="en-US" sz="1400" dirty="0"/>
              <a:t>BL</a:t>
            </a:r>
          </a:p>
          <a:p>
            <a:r>
              <a:rPr lang="en-US" sz="1400" dirty="0"/>
              <a:t>XC</a:t>
            </a:r>
          </a:p>
          <a:p>
            <a:r>
              <a:rPr lang="en-US" sz="1400" dirty="0"/>
              <a:t>XM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/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95A61B-61E5-43AF-8769-E8217CFAEF4C}"/>
              </a:ext>
            </a:extLst>
          </p:cNvPr>
          <p:cNvSpPr txBox="1"/>
          <p:nvPr/>
        </p:nvSpPr>
        <p:spPr>
          <a:xfrm>
            <a:off x="107310" y="3644883"/>
            <a:ext cx="1175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1,…,4, 8, 9 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4F37C-CE05-42CE-84BB-AC6F9760978B}"/>
              </a:ext>
            </a:extLst>
          </p:cNvPr>
          <p:cNvSpPr txBox="1"/>
          <p:nvPr/>
        </p:nvSpPr>
        <p:spPr>
          <a:xfrm>
            <a:off x="705677" y="49111"/>
            <a:ext cx="611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Legend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/>
              <p:nvPr/>
            </p:nvSpPr>
            <p:spPr>
              <a:xfrm>
                <a:off x="-16389" y="3850508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89" y="3850508"/>
                <a:ext cx="606755" cy="31598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/>
              <p:nvPr/>
            </p:nvSpPr>
            <p:spPr>
              <a:xfrm>
                <a:off x="-16389" y="4067123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89" y="4067123"/>
                <a:ext cx="606755" cy="31598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DF26E2-C51D-418E-BB8E-CE70DBB574F9}"/>
              </a:ext>
            </a:extLst>
          </p:cNvPr>
          <p:cNvSpPr txBox="1"/>
          <p:nvPr/>
        </p:nvSpPr>
        <p:spPr>
          <a:xfrm>
            <a:off x="1006336" y="4348519"/>
            <a:ext cx="4241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Given</a:t>
            </a:r>
          </a:p>
          <a:p>
            <a:r>
              <a:rPr lang="en-US" sz="1400" dirty="0"/>
              <a:t>Outside air states (θ</a:t>
            </a:r>
            <a:r>
              <a:rPr lang="en-US" sz="1400" baseline="-25000" dirty="0"/>
              <a:t>0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  <a:p>
            <a:r>
              <a:rPr lang="en-US" sz="1400" dirty="0"/>
              <a:t>Outdoor dry air mass flow rate (kg/s)</a:t>
            </a:r>
          </a:p>
          <a:p>
            <a:r>
              <a:rPr lang="en-US" sz="1400" dirty="0"/>
              <a:t>Recirculated dry air mass flow rate (kg/s)</a:t>
            </a:r>
          </a:p>
          <a:p>
            <a:r>
              <a:rPr lang="en-US" sz="1400" dirty="0"/>
              <a:t>By-pass factor of the humidifier</a:t>
            </a:r>
          </a:p>
          <a:p>
            <a:r>
              <a:rPr lang="en-US" sz="1400" dirty="0"/>
              <a:t>By-pass factor of the heat exchanger</a:t>
            </a:r>
          </a:p>
          <a:p>
            <a:r>
              <a:rPr lang="en-US" sz="1400" dirty="0"/>
              <a:t>Indoor air temperature set point </a:t>
            </a:r>
          </a:p>
          <a:p>
            <a:r>
              <a:rPr lang="en-US" sz="1400" dirty="0"/>
              <a:t>Indoor humidity ratio set point</a:t>
            </a:r>
          </a:p>
          <a:p>
            <a:r>
              <a:rPr lang="en-US" sz="1400" dirty="0"/>
              <a:t>Supply air temperature set point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167D-D5A5-48BE-B452-47DB800023BD}"/>
              </a:ext>
            </a:extLst>
          </p:cNvPr>
          <p:cNvSpPr txBox="1"/>
          <p:nvPr/>
        </p:nvSpPr>
        <p:spPr>
          <a:xfrm>
            <a:off x="107310" y="4571274"/>
            <a:ext cx="60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/>
              <p:nvPr/>
            </p:nvSpPr>
            <p:spPr>
              <a:xfrm>
                <a:off x="0" y="4761937"/>
                <a:ext cx="7629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61937"/>
                <a:ext cx="762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/>
              <p:nvPr/>
            </p:nvSpPr>
            <p:spPr>
              <a:xfrm>
                <a:off x="-214662" y="5001721"/>
                <a:ext cx="1410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62" y="5001721"/>
                <a:ext cx="141080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/>
              <p:nvPr/>
            </p:nvSpPr>
            <p:spPr>
              <a:xfrm>
                <a:off x="48449" y="5219308"/>
                <a:ext cx="4770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" y="5219308"/>
                <a:ext cx="477078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FA75537-8384-4AB1-BA8A-4D9386FECF29}"/>
              </a:ext>
            </a:extLst>
          </p:cNvPr>
          <p:cNvSpPr txBox="1"/>
          <p:nvPr/>
        </p:nvSpPr>
        <p:spPr>
          <a:xfrm>
            <a:off x="115538" y="5400163"/>
            <a:ext cx="34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/>
              <p:nvPr/>
            </p:nvSpPr>
            <p:spPr>
              <a:xfrm>
                <a:off x="10517" y="5634617"/>
                <a:ext cx="642399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5634617"/>
                <a:ext cx="642399" cy="327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/>
              <p:nvPr/>
            </p:nvSpPr>
            <p:spPr>
              <a:xfrm>
                <a:off x="104255" y="5852204"/>
                <a:ext cx="386484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" y="5852204"/>
                <a:ext cx="386484" cy="327975"/>
              </a:xfrm>
              <a:prstGeom prst="rect">
                <a:avLst/>
              </a:prstGeom>
              <a:blipFill>
                <a:blip r:embed="rId9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4922DD-119B-4913-A871-9627CDF269E2}"/>
                  </a:ext>
                </a:extLst>
              </p:cNvPr>
              <p:cNvSpPr txBox="1"/>
              <p:nvPr/>
            </p:nvSpPr>
            <p:spPr>
              <a:xfrm>
                <a:off x="102742" y="6122890"/>
                <a:ext cx="307945" cy="329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4922DD-119B-4913-A871-9627CDF2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2" y="6122890"/>
                <a:ext cx="307945" cy="329642"/>
              </a:xfrm>
              <a:prstGeom prst="rect">
                <a:avLst/>
              </a:prstGeom>
              <a:blipFill>
                <a:blip r:embed="rId10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D4B3C04-E753-4899-9E86-6EFE04DC9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725" y="0"/>
            <a:ext cx="3584275" cy="562864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48F6F89-D61F-42C6-ACEE-C4DBABE5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568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362</Words>
  <Application>Microsoft Office PowerPoint</Application>
  <PresentationFormat>Widescreen</PresentationFormat>
  <Paragraphs>213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Gerike-Roberts</dc:creator>
  <cp:lastModifiedBy>Charlie Gerike-Roberts</cp:lastModifiedBy>
  <cp:revision>9</cp:revision>
  <dcterms:created xsi:type="dcterms:W3CDTF">2022-04-21T11:47:52Z</dcterms:created>
  <dcterms:modified xsi:type="dcterms:W3CDTF">2022-05-25T12:32:37Z</dcterms:modified>
</cp:coreProperties>
</file>