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B627-F3C9-4487-8BB4-D29C9155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38E8-81E0-43C0-A508-25307702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5F40-FFC6-40DA-A54F-FC2B198C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302B-7B99-4A57-9CE0-5CD9E5B1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2765-2DE4-4C1C-B9AA-605C659B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FBD3-1152-4417-ABF0-3698979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8100-A17C-4FE6-9EBA-F2B00379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98F51-AD09-4BE6-ADEB-44FC499E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0E0C-BF3F-4986-8463-8AB2EFCC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6A56-BB90-4095-BD87-94CC6AB9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0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8BBFE-1161-485B-8A0D-48A26A7F1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9B4D-A146-41D0-8939-D8E83F5F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00F8-FD6E-4E5D-A919-7ADE9406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F2DB-4A31-4F3C-93E0-713B1AB2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A8BF-518D-410A-977B-E5D56AEE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C3E3-1FF4-4D63-ACA6-5D1FD089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AA7C-7BAA-4FA1-83D6-9F7E30CA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7518-01B9-4264-9F0D-0FF3AEF1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AD8A0-C438-4CDD-99B6-5CCAC911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4070-1A72-4891-9048-36DBF02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2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E63F-4156-443D-AABA-93FCD5EF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2D6B-68FA-43FE-AE91-79EDA30F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2F58-E241-4CC5-889E-D379A40B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BF4A-C1BC-4AAD-9736-331FA0CF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2F2A-2E39-44CE-919F-46D9FC27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1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988B-299A-4718-877D-97CA83FE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0E1-5547-4343-A72B-6DB13404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F45E-CF8D-4603-BDB1-34ADD12DC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F47C-4648-4E46-9DE6-8FD407AB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9C9A-830E-48D8-87B9-EB90DE95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5C88-7C04-45EE-952D-30D6FC4F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0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BC21-D6F7-4F02-A8AC-00F46F75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94F0-16E4-47E1-A0FC-C5CF3AE8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C83AF-8FE7-4BF8-959F-016E93B9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6692D-0281-4B72-B343-07C7188CF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10F37-6F7D-4120-84B0-9FC14231C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FF54-64E4-4D74-B0D3-2D348B18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0F205-4B5A-445C-A36A-C809D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06B98-9E5E-4E2E-BFEB-E6EFABA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0659-381A-4E68-9F07-8893C0F0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F527C-5404-4FFB-971F-EE5ABB2E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E0EB1-1D18-4EB3-A582-3A2B497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17C9-ACC4-4092-9ADE-57571124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8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96F3-F07E-40FF-9D06-493B9A10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4D0DF-1727-4E09-A767-D9CA4662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3E3A3-7BC7-4F9B-A90C-E59FB89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C1DE-321C-429B-A739-CEC883A3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D9BD-4EAC-4D17-A356-0F509CCC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83535-B703-41C6-89B8-EFC49C0B8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1D0C8-2CCE-4BF0-A9B3-A2504730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2381-CA19-4B41-8C8D-FB4706A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E1A8-1B4C-4E7C-9982-E2A52E5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3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B3C7-DCDE-4260-8213-B0E48DC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0B2A-FCCB-41E0-A2BB-4C453CB58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3215-3822-48E7-BBA5-F9E620DA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25E1-3F79-4FF3-B441-60E509B8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4CF41-1918-4859-AC25-68FF0113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30D8-C827-4299-99B0-4F11574E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9CD15-2AF4-4D8E-BFF3-37CF6D63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17C0-0AE0-42BA-BF90-6BD0BB17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88D0-66F1-49AA-9A06-C72DCD1F9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56BB-454B-4764-93F7-219017AE7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E33B-76ED-4A20-9F96-366BDC5D0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2.png"/><Relationship Id="rId18" Type="http://schemas.openxmlformats.org/officeDocument/2006/relationships/image" Target="../media/image36.png"/><Relationship Id="rId26" Type="http://schemas.openxmlformats.org/officeDocument/2006/relationships/image" Target="../media/image25.png"/><Relationship Id="rId3" Type="http://schemas.openxmlformats.org/officeDocument/2006/relationships/image" Target="../media/image26.png"/><Relationship Id="rId21" Type="http://schemas.openxmlformats.org/officeDocument/2006/relationships/image" Target="../media/image39.png"/><Relationship Id="rId7" Type="http://schemas.openxmlformats.org/officeDocument/2006/relationships/image" Target="../media/image6.png"/><Relationship Id="rId17" Type="http://schemas.openxmlformats.org/officeDocument/2006/relationships/image" Target="../media/image35.png"/><Relationship Id="rId25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2.png"/><Relationship Id="rId24" Type="http://schemas.openxmlformats.org/officeDocument/2006/relationships/image" Target="../media/image23.png"/><Relationship Id="rId5" Type="http://schemas.openxmlformats.org/officeDocument/2006/relationships/image" Target="../media/image28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42.png"/><Relationship Id="rId10" Type="http://schemas.openxmlformats.org/officeDocument/2006/relationships/image" Target="../media/image31.png"/><Relationship Id="rId19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33.png"/><Relationship Id="rId22" Type="http://schemas.openxmlformats.org/officeDocument/2006/relationships/image" Target="../media/image40.png"/><Relationship Id="rId27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270.png"/><Relationship Id="rId7" Type="http://schemas.openxmlformats.org/officeDocument/2006/relationships/image" Target="../media/image6.png"/><Relationship Id="rId12" Type="http://schemas.openxmlformats.org/officeDocument/2006/relationships/image" Target="../media/image341.png"/><Relationship Id="rId17" Type="http://schemas.openxmlformats.org/officeDocument/2006/relationships/image" Target="../media/image390.png"/><Relationship Id="rId2" Type="http://schemas.openxmlformats.org/officeDocument/2006/relationships/image" Target="../media/image260.png"/><Relationship Id="rId16" Type="http://schemas.openxmlformats.org/officeDocument/2006/relationships/image" Target="../media/image38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31.png"/><Relationship Id="rId5" Type="http://schemas.openxmlformats.org/officeDocument/2006/relationships/image" Target="../media/image291.png"/><Relationship Id="rId15" Type="http://schemas.openxmlformats.org/officeDocument/2006/relationships/image" Target="../media/image370.png"/><Relationship Id="rId10" Type="http://schemas.openxmlformats.org/officeDocument/2006/relationships/image" Target="../media/image321.png"/><Relationship Id="rId19" Type="http://schemas.openxmlformats.org/officeDocument/2006/relationships/image" Target="../media/image410.png"/><Relationship Id="rId4" Type="http://schemas.openxmlformats.org/officeDocument/2006/relationships/image" Target="../media/image281.png"/><Relationship Id="rId14" Type="http://schemas.openxmlformats.org/officeDocument/2006/relationships/image" Target="../media/image3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44.png"/><Relationship Id="rId21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341.png"/><Relationship Id="rId17" Type="http://schemas.openxmlformats.org/officeDocument/2006/relationships/image" Target="../media/image51.png"/><Relationship Id="rId2" Type="http://schemas.openxmlformats.org/officeDocument/2006/relationships/image" Target="../media/image43.png"/><Relationship Id="rId16" Type="http://schemas.openxmlformats.org/officeDocument/2006/relationships/image" Target="../media/image10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8.png"/><Relationship Id="rId5" Type="http://schemas.openxmlformats.org/officeDocument/2006/relationships/image" Target="../media/image440.png"/><Relationship Id="rId15" Type="http://schemas.openxmlformats.org/officeDocument/2006/relationships/image" Target="../media/image49.png"/><Relationship Id="rId10" Type="http://schemas.openxmlformats.org/officeDocument/2006/relationships/image" Target="../media/image47.png"/><Relationship Id="rId19" Type="http://schemas.openxmlformats.org/officeDocument/2006/relationships/image" Target="../media/image52.png"/><Relationship Id="rId4" Type="http://schemas.openxmlformats.org/officeDocument/2006/relationships/image" Target="../media/image430.png"/><Relationship Id="rId14" Type="http://schemas.openxmlformats.org/officeDocument/2006/relationships/image" Target="../media/image360.png"/><Relationship Id="rId22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50.png"/><Relationship Id="rId7" Type="http://schemas.openxmlformats.org/officeDocument/2006/relationships/image" Target="../media/image3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3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2791160" y="3011791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6696133" y="3011791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4972879" y="3989138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3825626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3367629" y="3280148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402095" y="3274390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4440113" y="3724728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4850100" y="2781099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984602" y="2781099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5549348" y="3587791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843387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272602" y="3280148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8419856" y="3280148"/>
            <a:ext cx="2364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783957" y="3011791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2297856" y="1166232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</p:cNvCxnSpPr>
          <p:nvPr/>
        </p:nvCxnSpPr>
        <p:spPr>
          <a:xfrm>
            <a:off x="3034635" y="1175594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stCxn id="156" idx="3"/>
            <a:endCxn id="4" idx="1"/>
          </p:cNvCxnSpPr>
          <p:nvPr/>
        </p:nvCxnSpPr>
        <p:spPr>
          <a:xfrm>
            <a:off x="2080743" y="3280148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BB39BF-D1BE-4C4A-9629-FD7491456024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70852" y="1139401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7ABC379-8C59-4C38-AE72-E448E1FB742A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0852" y="3280148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783957" y="4147447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903226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1264348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131621" y="3587791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113860" y="3587791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3539214" y="3989138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4" y="3989138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7550076" y="3922443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76" y="3922443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296471" y="3659673"/>
                <a:ext cx="606755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𝑇𝑍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471" y="3659673"/>
                <a:ext cx="606755" cy="398379"/>
              </a:xfrm>
              <a:prstGeom prst="rect">
                <a:avLst/>
              </a:prstGeom>
              <a:blipFill>
                <a:blip r:embed="rId4"/>
                <a:stretch>
                  <a:fillRect l="-2000" r="-3000"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1256342" y="3672499"/>
                <a:ext cx="606755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𝑇𝑍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42" y="3672499"/>
                <a:ext cx="606755" cy="398379"/>
              </a:xfrm>
              <a:prstGeom prst="rect">
                <a:avLst/>
              </a:prstGeom>
              <a:blipFill>
                <a:blip r:embed="rId5"/>
                <a:stretch>
                  <a:fillRect l="-2020"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285436" y="535758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645436" y="553758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10204956" y="3536195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590458" y="544480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449295" y="508103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603823" y="616597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963823" y="634597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908845" y="625318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767682" y="588942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369087" y="3694885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494221" y="5214279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6521734" y="5988621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419486" y="5537588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7446999" y="6332064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6C63A60-8567-4FEF-A356-32718A35FD57}"/>
              </a:ext>
            </a:extLst>
          </p:cNvPr>
          <p:cNvGrpSpPr/>
          <p:nvPr/>
        </p:nvGrpSpPr>
        <p:grpSpPr>
          <a:xfrm>
            <a:off x="680687" y="871044"/>
            <a:ext cx="576469" cy="576000"/>
            <a:chOff x="4372748" y="3160643"/>
            <a:chExt cx="576469" cy="57600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DD83371-06CE-49EA-ACA5-594FF99816A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1855305-9309-4B0D-9A30-64572CA056B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95A82E4-53B2-4DCB-AED2-7FF44F1088C5}"/>
              </a:ext>
            </a:extLst>
          </p:cNvPr>
          <p:cNvGrpSpPr/>
          <p:nvPr/>
        </p:nvGrpSpPr>
        <p:grpSpPr>
          <a:xfrm>
            <a:off x="1504274" y="3011791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536679-1F2D-4EE8-BB0A-966F1837291E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0CB1BFB-BD77-4F67-BA71-10E26CD54EC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5CD114-4D30-454E-B459-15A23E1DE99A}"/>
              </a:ext>
            </a:extLst>
          </p:cNvPr>
          <p:cNvGrpSpPr/>
          <p:nvPr/>
        </p:nvGrpSpPr>
        <p:grpSpPr>
          <a:xfrm>
            <a:off x="1513297" y="1803680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7ED300-C19C-4734-9A6C-27C4E163651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FE4CB3B-E584-420F-8E8E-38FCC3F9D968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1666432-E9B5-4935-B55B-5D047B2A84CB}"/>
              </a:ext>
            </a:extLst>
          </p:cNvPr>
          <p:cNvCxnSpPr>
            <a:cxnSpLocks/>
          </p:cNvCxnSpPr>
          <p:nvPr/>
        </p:nvCxnSpPr>
        <p:spPr>
          <a:xfrm>
            <a:off x="1648136" y="2377139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5A5526C-B83D-416E-B204-B4F600BDFC2D}"/>
              </a:ext>
            </a:extLst>
          </p:cNvPr>
          <p:cNvCxnSpPr>
            <a:cxnSpLocks/>
          </p:cNvCxnSpPr>
          <p:nvPr/>
        </p:nvCxnSpPr>
        <p:spPr>
          <a:xfrm flipH="1">
            <a:off x="1953395" y="2377139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/>
              <p:nvPr/>
            </p:nvSpPr>
            <p:spPr>
              <a:xfrm>
                <a:off x="1015208" y="2493101"/>
                <a:ext cx="606755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08" y="2493101"/>
                <a:ext cx="606755" cy="398379"/>
              </a:xfrm>
              <a:prstGeom prst="rect">
                <a:avLst/>
              </a:prstGeom>
              <a:blipFill>
                <a:blip r:embed="rId8"/>
                <a:stretch>
                  <a:fillRect l="-2020" r="-9091"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/>
              <p:nvPr/>
            </p:nvSpPr>
            <p:spPr>
              <a:xfrm>
                <a:off x="1892648" y="2498841"/>
                <a:ext cx="606755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48" y="2498841"/>
                <a:ext cx="606755" cy="398379"/>
              </a:xfrm>
              <a:prstGeom prst="rect">
                <a:avLst/>
              </a:prstGeom>
              <a:blipFill>
                <a:blip r:embed="rId9"/>
                <a:stretch>
                  <a:fillRect l="-2000" r="-6000"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1802ECB7-151E-433C-B40D-55C85F14DB35}"/>
              </a:ext>
            </a:extLst>
          </p:cNvPr>
          <p:cNvCxnSpPr>
            <a:cxnSpLocks/>
            <a:endCxn id="161" idx="3"/>
          </p:cNvCxnSpPr>
          <p:nvPr/>
        </p:nvCxnSpPr>
        <p:spPr>
          <a:xfrm rot="5400000">
            <a:off x="1741673" y="1523688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E679FC17-64CC-4112-BBDC-5583AF84A41D}"/>
              </a:ext>
            </a:extLst>
          </p:cNvPr>
          <p:cNvCxnSpPr>
            <a:cxnSpLocks/>
            <a:endCxn id="150" idx="0"/>
          </p:cNvCxnSpPr>
          <p:nvPr/>
        </p:nvCxnSpPr>
        <p:spPr>
          <a:xfrm rot="10800000">
            <a:off x="969156" y="871045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0327590A-4248-434E-8E0E-2A96518AB182}"/>
              </a:ext>
            </a:extLst>
          </p:cNvPr>
          <p:cNvCxnSpPr>
            <a:stCxn id="161" idx="1"/>
            <a:endCxn id="150" idx="2"/>
          </p:cNvCxnSpPr>
          <p:nvPr/>
        </p:nvCxnSpPr>
        <p:spPr>
          <a:xfrm rot="10800000">
            <a:off x="969157" y="1447045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8128760" y="4877299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4113861" y="4877299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65594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418587" y="2947073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457506" y="294321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3672" y="289644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5931744" y="241988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241456" y="387447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7376698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943602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17F0E10-3537-4A9D-A7C2-99F6ED7F2128}"/>
              </a:ext>
            </a:extLst>
          </p:cNvPr>
          <p:cNvSpPr txBox="1"/>
          <p:nvPr/>
        </p:nvSpPr>
        <p:spPr>
          <a:xfrm>
            <a:off x="11477511" y="292074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A77071D-C979-4DAD-8618-E8E93B9EEF1C}"/>
              </a:ext>
            </a:extLst>
          </p:cNvPr>
          <p:cNvSpPr txBox="1"/>
          <p:nvPr/>
        </p:nvSpPr>
        <p:spPr>
          <a:xfrm>
            <a:off x="3154536" y="153779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2C64F23-EA2E-4B9B-AE51-221AE8BD932B}"/>
              </a:ext>
            </a:extLst>
          </p:cNvPr>
          <p:cNvSpPr txBox="1"/>
          <p:nvPr/>
        </p:nvSpPr>
        <p:spPr>
          <a:xfrm>
            <a:off x="2694814" y="78627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E9C212-6C5A-4C7F-9A58-CB7B7718F1E2}"/>
              </a:ext>
            </a:extLst>
          </p:cNvPr>
          <p:cNvSpPr txBox="1"/>
          <p:nvPr/>
        </p:nvSpPr>
        <p:spPr>
          <a:xfrm>
            <a:off x="1038991" y="16834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C797AE6-250E-463D-B477-54C4D07776D4}"/>
              </a:ext>
            </a:extLst>
          </p:cNvPr>
          <p:cNvSpPr txBox="1"/>
          <p:nvPr/>
        </p:nvSpPr>
        <p:spPr>
          <a:xfrm>
            <a:off x="315990" y="78996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/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/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/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/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blipFill>
                <a:blip r:embed="rId19"/>
                <a:stretch>
                  <a:fillRect l="-2752" r="-6422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/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𝛾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blipFill>
                <a:blip r:embed="rId24"/>
                <a:stretch>
                  <a:fillRect l="-5294" t="-1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/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/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Rectangle 254">
            <a:extLst>
              <a:ext uri="{FF2B5EF4-FFF2-40B4-BE49-F238E27FC236}">
                <a16:creationId xmlns:a16="http://schemas.microsoft.com/office/drawing/2014/main" id="{9A0C9B2B-32F3-433A-B2A2-A04CC9DEFD9F}"/>
              </a:ext>
            </a:extLst>
          </p:cNvPr>
          <p:cNvSpPr/>
          <p:nvPr/>
        </p:nvSpPr>
        <p:spPr>
          <a:xfrm>
            <a:off x="644502" y="347870"/>
            <a:ext cx="1766789" cy="33236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3B55051-F7C3-47A0-902A-BDCA69BED27C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2435951" y="389522"/>
            <a:ext cx="548990" cy="107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E5DC0660-6A2A-4BAD-9752-CBE17990924E}"/>
              </a:ext>
            </a:extLst>
          </p:cNvPr>
          <p:cNvSpPr txBox="1"/>
          <p:nvPr/>
        </p:nvSpPr>
        <p:spPr>
          <a:xfrm>
            <a:off x="2984941" y="204856"/>
            <a:ext cx="21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Exchanger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05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2791160" y="3011791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7617119" y="3029923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5893865" y="4007270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4746612" y="3029923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cxnSpLocks/>
            <a:stCxn id="4" idx="3"/>
            <a:endCxn id="115" idx="1"/>
          </p:cNvCxnSpPr>
          <p:nvPr/>
        </p:nvCxnSpPr>
        <p:spPr>
          <a:xfrm>
            <a:off x="3367629" y="3280148"/>
            <a:ext cx="423798" cy="15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323081" y="3292522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5361099" y="3742860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5771086" y="2799231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905588" y="2799231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6470334" y="3605923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9482471" y="3001853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135" idx="1"/>
          </p:cNvCxnSpPr>
          <p:nvPr/>
        </p:nvCxnSpPr>
        <p:spPr>
          <a:xfrm flipV="1">
            <a:off x="8193588" y="3295290"/>
            <a:ext cx="344418" cy="2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10058940" y="3270210"/>
            <a:ext cx="725017" cy="9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783957" y="3011791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2297856" y="1166232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</p:cNvCxnSpPr>
          <p:nvPr/>
        </p:nvCxnSpPr>
        <p:spPr>
          <a:xfrm>
            <a:off x="3034635" y="1175594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stCxn id="156" idx="3"/>
            <a:endCxn id="4" idx="1"/>
          </p:cNvCxnSpPr>
          <p:nvPr/>
        </p:nvCxnSpPr>
        <p:spPr>
          <a:xfrm>
            <a:off x="2080743" y="3280148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BB39BF-D1BE-4C4A-9629-FD7491456024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70852" y="1139401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7ABC379-8C59-4C38-AE72-E448E1FB742A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0852" y="3280148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783957" y="4147447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903226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1264348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9770705" y="3577853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034846" y="3605923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5033474" y="414046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474" y="4140469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9189160" y="391250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160" y="3912505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00" r="-300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296471" y="3676974"/>
                <a:ext cx="606755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𝑇𝑍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471" y="3676974"/>
                <a:ext cx="606755" cy="398379"/>
              </a:xfrm>
              <a:prstGeom prst="rect">
                <a:avLst/>
              </a:prstGeom>
              <a:blipFill>
                <a:blip r:embed="rId4"/>
                <a:stretch>
                  <a:fillRect l="-2000" r="-3000"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1206603" y="3671482"/>
                <a:ext cx="606755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𝑇𝑍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603" y="3671482"/>
                <a:ext cx="606755" cy="398379"/>
              </a:xfrm>
              <a:prstGeom prst="rect">
                <a:avLst/>
              </a:prstGeom>
              <a:blipFill>
                <a:blip r:embed="rId5"/>
                <a:stretch>
                  <a:fillRect l="-2000"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285436" y="535758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645436" y="553758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10204956" y="3536195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590458" y="544480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449295" y="508103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603823" y="616597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963823" y="634597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908845" y="625318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767682" y="588942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369087" y="3694885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494221" y="5214279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6521734" y="5988621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419486" y="5537588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7446999" y="6332064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6C63A60-8567-4FEF-A356-32718A35FD57}"/>
              </a:ext>
            </a:extLst>
          </p:cNvPr>
          <p:cNvGrpSpPr/>
          <p:nvPr/>
        </p:nvGrpSpPr>
        <p:grpSpPr>
          <a:xfrm>
            <a:off x="680687" y="871044"/>
            <a:ext cx="576469" cy="576000"/>
            <a:chOff x="4372748" y="3160643"/>
            <a:chExt cx="576469" cy="57600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DD83371-06CE-49EA-ACA5-594FF99816A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1855305-9309-4B0D-9A30-64572CA056B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95A82E4-53B2-4DCB-AED2-7FF44F1088C5}"/>
              </a:ext>
            </a:extLst>
          </p:cNvPr>
          <p:cNvGrpSpPr/>
          <p:nvPr/>
        </p:nvGrpSpPr>
        <p:grpSpPr>
          <a:xfrm>
            <a:off x="1504274" y="3011791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536679-1F2D-4EE8-BB0A-966F1837291E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0CB1BFB-BD77-4F67-BA71-10E26CD54EC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5CD114-4D30-454E-B459-15A23E1DE99A}"/>
              </a:ext>
            </a:extLst>
          </p:cNvPr>
          <p:cNvGrpSpPr/>
          <p:nvPr/>
        </p:nvGrpSpPr>
        <p:grpSpPr>
          <a:xfrm>
            <a:off x="1513297" y="1803680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7ED300-C19C-4734-9A6C-27C4E163651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FE4CB3B-E584-420F-8E8E-38FCC3F9D968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1666432-E9B5-4935-B55B-5D047B2A84CB}"/>
              </a:ext>
            </a:extLst>
          </p:cNvPr>
          <p:cNvCxnSpPr>
            <a:cxnSpLocks/>
          </p:cNvCxnSpPr>
          <p:nvPr/>
        </p:nvCxnSpPr>
        <p:spPr>
          <a:xfrm>
            <a:off x="1648136" y="2377139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5A5526C-B83D-416E-B204-B4F600BDFC2D}"/>
              </a:ext>
            </a:extLst>
          </p:cNvPr>
          <p:cNvCxnSpPr>
            <a:cxnSpLocks/>
          </p:cNvCxnSpPr>
          <p:nvPr/>
        </p:nvCxnSpPr>
        <p:spPr>
          <a:xfrm flipH="1">
            <a:off x="1953395" y="2377139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/>
              <p:nvPr/>
            </p:nvSpPr>
            <p:spPr>
              <a:xfrm>
                <a:off x="995739" y="2524421"/>
                <a:ext cx="606755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39" y="2524421"/>
                <a:ext cx="606755" cy="398379"/>
              </a:xfrm>
              <a:prstGeom prst="rect">
                <a:avLst/>
              </a:prstGeom>
              <a:blipFill>
                <a:blip r:embed="rId8"/>
                <a:stretch>
                  <a:fillRect l="-2000" r="-9000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/>
              <p:nvPr/>
            </p:nvSpPr>
            <p:spPr>
              <a:xfrm>
                <a:off x="1946087" y="2510641"/>
                <a:ext cx="606755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87" y="2510641"/>
                <a:ext cx="606755" cy="398379"/>
              </a:xfrm>
              <a:prstGeom prst="rect">
                <a:avLst/>
              </a:prstGeom>
              <a:blipFill>
                <a:blip r:embed="rId9"/>
                <a:stretch>
                  <a:fillRect l="-2000" r="-6000"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1802ECB7-151E-433C-B40D-55C85F14DB35}"/>
              </a:ext>
            </a:extLst>
          </p:cNvPr>
          <p:cNvCxnSpPr>
            <a:cxnSpLocks/>
            <a:endCxn id="161" idx="3"/>
          </p:cNvCxnSpPr>
          <p:nvPr/>
        </p:nvCxnSpPr>
        <p:spPr>
          <a:xfrm rot="5400000">
            <a:off x="1741673" y="1523688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E679FC17-64CC-4112-BBDC-5583AF84A41D}"/>
              </a:ext>
            </a:extLst>
          </p:cNvPr>
          <p:cNvCxnSpPr>
            <a:cxnSpLocks/>
            <a:endCxn id="150" idx="0"/>
          </p:cNvCxnSpPr>
          <p:nvPr/>
        </p:nvCxnSpPr>
        <p:spPr>
          <a:xfrm rot="10800000">
            <a:off x="969156" y="871045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0327590A-4248-434E-8E0E-2A96518AB182}"/>
              </a:ext>
            </a:extLst>
          </p:cNvPr>
          <p:cNvCxnSpPr>
            <a:stCxn id="161" idx="1"/>
            <a:endCxn id="150" idx="2"/>
          </p:cNvCxnSpPr>
          <p:nvPr/>
        </p:nvCxnSpPr>
        <p:spPr>
          <a:xfrm rot="10800000">
            <a:off x="969157" y="1447045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flipV="1">
            <a:off x="8494220" y="4856929"/>
            <a:ext cx="1301695" cy="714700"/>
          </a:xfrm>
          <a:prstGeom prst="bentConnector3">
            <a:avLst>
              <a:gd name="adj1" fmla="val -37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  <a:stCxn id="138" idx="0"/>
          </p:cNvCxnSpPr>
          <p:nvPr/>
        </p:nvCxnSpPr>
        <p:spPr>
          <a:xfrm rot="10800000">
            <a:off x="5033478" y="4895433"/>
            <a:ext cx="1488257" cy="1450539"/>
          </a:xfrm>
          <a:prstGeom prst="bentConnector3">
            <a:avLst>
              <a:gd name="adj1" fmla="val 99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65594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418587" y="2947073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448356" y="288057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5394658" y="291457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6852730" y="243801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7162442" y="389261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8204418" y="289519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0204491" y="290949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17F0E10-3537-4A9D-A7C2-99F6ED7F2128}"/>
              </a:ext>
            </a:extLst>
          </p:cNvPr>
          <p:cNvSpPr txBox="1"/>
          <p:nvPr/>
        </p:nvSpPr>
        <p:spPr>
          <a:xfrm>
            <a:off x="11477511" y="292074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GB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A77071D-C979-4DAD-8618-E8E93B9EEF1C}"/>
              </a:ext>
            </a:extLst>
          </p:cNvPr>
          <p:cNvSpPr txBox="1"/>
          <p:nvPr/>
        </p:nvSpPr>
        <p:spPr>
          <a:xfrm>
            <a:off x="3154536" y="153779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GB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2C64F23-EA2E-4B9B-AE51-221AE8BD932B}"/>
              </a:ext>
            </a:extLst>
          </p:cNvPr>
          <p:cNvSpPr txBox="1"/>
          <p:nvPr/>
        </p:nvSpPr>
        <p:spPr>
          <a:xfrm>
            <a:off x="2694814" y="78627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GB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E9C212-6C5A-4C7F-9A58-CB7B7718F1E2}"/>
              </a:ext>
            </a:extLst>
          </p:cNvPr>
          <p:cNvSpPr txBox="1"/>
          <p:nvPr/>
        </p:nvSpPr>
        <p:spPr>
          <a:xfrm>
            <a:off x="1038991" y="1683437"/>
            <a:ext cx="44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GB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C797AE6-250E-463D-B477-54C4D07776D4}"/>
              </a:ext>
            </a:extLst>
          </p:cNvPr>
          <p:cNvSpPr txBox="1"/>
          <p:nvPr/>
        </p:nvSpPr>
        <p:spPr>
          <a:xfrm>
            <a:off x="145831" y="789967"/>
            <a:ext cx="49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/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/>
              <p:nvPr/>
            </p:nvSpPr>
            <p:spPr>
              <a:xfrm>
                <a:off x="2391567" y="11684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67" y="1168466"/>
                <a:ext cx="7629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/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/>
              <p:nvPr/>
            </p:nvSpPr>
            <p:spPr>
              <a:xfrm>
                <a:off x="2295292" y="3423140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92" y="3423140"/>
                <a:ext cx="7629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3216305" y="332464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305" y="3324649"/>
                <a:ext cx="7629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5178183" y="32423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183" y="3242311"/>
                <a:ext cx="7629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6708695" y="2806765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95" y="2806765"/>
                <a:ext cx="662974" cy="369332"/>
              </a:xfrm>
              <a:prstGeom prst="rect">
                <a:avLst/>
              </a:prstGeom>
              <a:blipFill>
                <a:blip r:embed="rId19"/>
                <a:stretch>
                  <a:fillRect l="-2778" r="-7407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6664331" y="4261360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331" y="4261360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9024708" y="3463779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708" y="3463779"/>
                <a:ext cx="6629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10067134" y="3307564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134" y="3307564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/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𝛾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blipFill>
                <a:blip r:embed="rId24"/>
                <a:stretch>
                  <a:fillRect l="-5294" t="-1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/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/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Rectangle 254">
            <a:extLst>
              <a:ext uri="{FF2B5EF4-FFF2-40B4-BE49-F238E27FC236}">
                <a16:creationId xmlns:a16="http://schemas.microsoft.com/office/drawing/2014/main" id="{9A0C9B2B-32F3-433A-B2A2-A04CC9DEFD9F}"/>
              </a:ext>
            </a:extLst>
          </p:cNvPr>
          <p:cNvSpPr/>
          <p:nvPr/>
        </p:nvSpPr>
        <p:spPr>
          <a:xfrm>
            <a:off x="644502" y="347870"/>
            <a:ext cx="1766789" cy="33236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3B55051-F7C3-47A0-902A-BDCA69BED27C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2435951" y="389522"/>
            <a:ext cx="548990" cy="107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E5DC0660-6A2A-4BAD-9752-CBE17990924E}"/>
              </a:ext>
            </a:extLst>
          </p:cNvPr>
          <p:cNvSpPr txBox="1"/>
          <p:nvPr/>
        </p:nvSpPr>
        <p:spPr>
          <a:xfrm>
            <a:off x="2984941" y="204856"/>
            <a:ext cx="21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Exchanger</a:t>
            </a:r>
            <a:endParaRPr lang="en-GB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59E9611-AB1E-2329-98FA-14B1DA5A022C}"/>
              </a:ext>
            </a:extLst>
          </p:cNvPr>
          <p:cNvGrpSpPr/>
          <p:nvPr/>
        </p:nvGrpSpPr>
        <p:grpSpPr>
          <a:xfrm>
            <a:off x="3784069" y="2972657"/>
            <a:ext cx="583827" cy="646331"/>
            <a:chOff x="4370475" y="3122184"/>
            <a:chExt cx="583827" cy="64633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F7BD87-D228-B9EE-3A64-4C73AC879A95}"/>
                </a:ext>
              </a:extLst>
            </p:cNvPr>
            <p:cNvSpPr/>
            <p:nvPr/>
          </p:nvSpPr>
          <p:spPr>
            <a:xfrm>
              <a:off x="4370475" y="3165195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3313A99-CA2A-2680-8C58-8E690A27B07C}"/>
                </a:ext>
              </a:extLst>
            </p:cNvPr>
            <p:cNvSpPr txBox="1"/>
            <p:nvPr/>
          </p:nvSpPr>
          <p:spPr>
            <a:xfrm>
              <a:off x="4377833" y="3122184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EF795FD-035A-1F4C-FB72-89A6365B280D}"/>
              </a:ext>
            </a:extLst>
          </p:cNvPr>
          <p:cNvCxnSpPr>
            <a:cxnSpLocks/>
            <a:stCxn id="115" idx="3"/>
            <a:endCxn id="15" idx="1"/>
          </p:cNvCxnSpPr>
          <p:nvPr/>
        </p:nvCxnSpPr>
        <p:spPr>
          <a:xfrm>
            <a:off x="4367896" y="3295823"/>
            <a:ext cx="378716" cy="2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6084A66-4A8D-CF90-B5FF-9F951EA9FA65}"/>
              </a:ext>
            </a:extLst>
          </p:cNvPr>
          <p:cNvSpPr txBox="1"/>
          <p:nvPr/>
        </p:nvSpPr>
        <p:spPr>
          <a:xfrm>
            <a:off x="4403454" y="290087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2C11CC9-F200-F707-3549-755F977C8B29}"/>
                  </a:ext>
                </a:extLst>
              </p:cNvPr>
              <p:cNvSpPr txBox="1"/>
              <p:nvPr/>
            </p:nvSpPr>
            <p:spPr>
              <a:xfrm>
                <a:off x="4236760" y="3420685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2C11CC9-F200-F707-3549-755F977C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60" y="3420685"/>
                <a:ext cx="762969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EBE059A-48DE-8573-1E31-07120EE68A0A}"/>
              </a:ext>
            </a:extLst>
          </p:cNvPr>
          <p:cNvGrpSpPr/>
          <p:nvPr/>
        </p:nvGrpSpPr>
        <p:grpSpPr>
          <a:xfrm>
            <a:off x="8530648" y="2972124"/>
            <a:ext cx="583827" cy="646331"/>
            <a:chOff x="4370475" y="3122184"/>
            <a:chExt cx="583827" cy="64633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8F8A6CA-D5C6-7EEC-B36A-A10E21542F61}"/>
                </a:ext>
              </a:extLst>
            </p:cNvPr>
            <p:cNvSpPr/>
            <p:nvPr/>
          </p:nvSpPr>
          <p:spPr>
            <a:xfrm>
              <a:off x="4370475" y="3165195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8249544-EB01-5246-2B7E-C4C9AEC734DE}"/>
                </a:ext>
              </a:extLst>
            </p:cNvPr>
            <p:cNvSpPr txBox="1"/>
            <p:nvPr/>
          </p:nvSpPr>
          <p:spPr>
            <a:xfrm>
              <a:off x="4377833" y="3122184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CEA1574-2B9A-F26E-6580-EF5F6609FDDA}"/>
              </a:ext>
            </a:extLst>
          </p:cNvPr>
          <p:cNvCxnSpPr>
            <a:cxnSpLocks/>
            <a:stCxn id="135" idx="3"/>
            <a:endCxn id="54" idx="1"/>
          </p:cNvCxnSpPr>
          <p:nvPr/>
        </p:nvCxnSpPr>
        <p:spPr>
          <a:xfrm flipV="1">
            <a:off x="9114475" y="3289853"/>
            <a:ext cx="368465" cy="5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083A57E-A624-34A6-5CCD-BFE8CB77FCB4}"/>
                  </a:ext>
                </a:extLst>
              </p:cNvPr>
              <p:cNvSpPr txBox="1"/>
              <p:nvPr/>
            </p:nvSpPr>
            <p:spPr>
              <a:xfrm>
                <a:off x="8073450" y="3453052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083A57E-A624-34A6-5CCD-BFE8CB77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450" y="3453052"/>
                <a:ext cx="66297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CB169416-50A9-1976-F724-1FD2853324EE}"/>
              </a:ext>
            </a:extLst>
          </p:cNvPr>
          <p:cNvSpPr txBox="1"/>
          <p:nvPr/>
        </p:nvSpPr>
        <p:spPr>
          <a:xfrm>
            <a:off x="9139762" y="290949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50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1459316" y="2703678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5364289" y="2703678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3641035" y="3681025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2493782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2035785" y="2972035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70251" y="2966277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108269" y="3416615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3518256" y="2472986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2758" y="2472986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4217504" y="3279678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6511543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940758" y="2972035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7088012" y="2972035"/>
            <a:ext cx="2364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9452113" y="2703678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966012" y="858119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7785" y="863457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48899" y="2972035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9452113" y="3839334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9571382" y="3279678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9932504" y="3279678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799777" y="3279678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782016" y="3279678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2173876" y="368102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876" y="3681025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20" r="-303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6164149" y="361453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49" y="361453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00" r="-300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9133592" y="334993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592" y="3349939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9874759" y="336336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759" y="3363369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8953592" y="5049475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9313592" y="5229475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8873112" y="3228082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9258614" y="5136693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9117451" y="4772925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8271979" y="585785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8631979" y="603785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8577001" y="594507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8435838" y="558130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8037243" y="3386772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7162377" y="4906166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5189890" y="5680508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8087642" y="5229475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6115155" y="6023951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0257711" y="5011994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711" y="5011994"/>
                <a:ext cx="642399" cy="407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9467336" y="5804835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336" y="5804835"/>
                <a:ext cx="1003226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6796916" y="4569186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2782017" y="4569186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835327" y="261707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110625" y="263555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179348" y="258639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8785" y="206480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4725401" y="358005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041872" y="261645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8296945" y="262862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0204635" y="259708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1882129" y="2957198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129" y="2957198"/>
                <a:ext cx="7629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blipFill>
                <a:blip r:embed="rId13"/>
                <a:stretch>
                  <a:fillRect l="-2752" r="-642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5906642" y="2951727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42" y="2951727"/>
                <a:ext cx="6629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7927392" y="2966277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92" y="2966277"/>
                <a:ext cx="6629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9928290" y="2919339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90" y="2919339"/>
                <a:ext cx="6629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/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/>
              <p:nvPr/>
            </p:nvSpPr>
            <p:spPr>
              <a:xfrm>
                <a:off x="364930" y="295410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30" y="2954105"/>
                <a:ext cx="14108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/>
              <p:nvPr/>
            </p:nvSpPr>
            <p:spPr>
              <a:xfrm>
                <a:off x="623727" y="520941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7" y="520941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97103FC-B1DB-BDF8-06B1-113CADEAA2C9}"/>
              </a:ext>
            </a:extLst>
          </p:cNvPr>
          <p:cNvSpPr txBox="1"/>
          <p:nvPr/>
        </p:nvSpPr>
        <p:spPr>
          <a:xfrm>
            <a:off x="1717873" y="4608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0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762295" y="2696797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5364289" y="2703678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3641035" y="3681025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2493782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cxnSpLocks/>
          </p:cNvCxnSpPr>
          <p:nvPr/>
        </p:nvCxnSpPr>
        <p:spPr>
          <a:xfrm flipV="1">
            <a:off x="1338764" y="2955726"/>
            <a:ext cx="289246" cy="9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70251" y="2966277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108269" y="3416615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3518256" y="2472986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2758" y="2472986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4217504" y="3279678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560927" y="2687804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107" idx="1"/>
          </p:cNvCxnSpPr>
          <p:nvPr/>
        </p:nvCxnSpPr>
        <p:spPr>
          <a:xfrm>
            <a:off x="5940758" y="2972035"/>
            <a:ext cx="602338" cy="12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8137396" y="2956161"/>
            <a:ext cx="2364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501497" y="2687804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133868" y="846696"/>
            <a:ext cx="10944098" cy="2109465"/>
          </a:xfrm>
          <a:prstGeom prst="bentConnector3">
            <a:avLst>
              <a:gd name="adj1" fmla="val -75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0764" y="856576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878" y="2965154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501497" y="3823460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620766" y="3263804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0981888" y="3263804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7849161" y="3263804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782016" y="3279678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2182395" y="368102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395" y="3681025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00" r="-300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7173250" y="360528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250" y="360528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182976" y="333406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976" y="3334065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0924143" y="334749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143" y="3347495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002976" y="503360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362976" y="521360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9922496" y="3212208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307998" y="512081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166835" y="475705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321363" y="5841984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681363" y="6021984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626385" y="5929202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485222" y="5565434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086627" y="3370898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211761" y="4890292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5189890" y="5680508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137026" y="5213601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>
            <a:off x="6115155" y="6021984"/>
            <a:ext cx="3206208" cy="1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307095" y="4996120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95" y="4996120"/>
                <a:ext cx="642399" cy="407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516720" y="5788961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720" y="5788961"/>
                <a:ext cx="1003226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7846300" y="4553312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2782017" y="4569186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138306" y="261019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1343034" y="251901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2225945" y="256940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8785" y="206480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3146580" y="260698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041872" y="261645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9346329" y="261274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1254019" y="258121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1144217" y="317512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17" y="3175121"/>
                <a:ext cx="7629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blipFill>
                <a:blip r:embed="rId13"/>
                <a:stretch>
                  <a:fillRect l="-2752" r="-642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5925737" y="3112591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37" y="3112591"/>
                <a:ext cx="6629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8976607" y="295040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607" y="2950403"/>
                <a:ext cx="6629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0977674" y="2903465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74" y="2903465"/>
                <a:ext cx="6629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/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/>
              <p:nvPr/>
            </p:nvSpPr>
            <p:spPr>
              <a:xfrm>
                <a:off x="-332091" y="2947224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091" y="2947224"/>
                <a:ext cx="14108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/>
              <p:nvPr/>
            </p:nvSpPr>
            <p:spPr>
              <a:xfrm>
                <a:off x="-73294" y="514060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294" y="514060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97103FC-B1DB-BDF8-06B1-113CADEAA2C9}"/>
              </a:ext>
            </a:extLst>
          </p:cNvPr>
          <p:cNvSpPr txBox="1"/>
          <p:nvPr/>
        </p:nvSpPr>
        <p:spPr>
          <a:xfrm>
            <a:off x="1020852" y="45395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ECDAF10-578F-4F14-89AF-4FC9CCDB9E61}"/>
              </a:ext>
            </a:extLst>
          </p:cNvPr>
          <p:cNvGrpSpPr/>
          <p:nvPr/>
        </p:nvGrpSpPr>
        <p:grpSpPr>
          <a:xfrm>
            <a:off x="1627675" y="2653067"/>
            <a:ext cx="583827" cy="646331"/>
            <a:chOff x="4370475" y="3122184"/>
            <a:chExt cx="583827" cy="64633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D730DC0-B84A-7102-563F-79C558540A6E}"/>
                </a:ext>
              </a:extLst>
            </p:cNvPr>
            <p:cNvSpPr/>
            <p:nvPr/>
          </p:nvSpPr>
          <p:spPr>
            <a:xfrm>
              <a:off x="4370475" y="3165195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AF245A-637F-58E8-E989-89986B725ECC}"/>
                </a:ext>
              </a:extLst>
            </p:cNvPr>
            <p:cNvSpPr txBox="1"/>
            <p:nvPr/>
          </p:nvSpPr>
          <p:spPr>
            <a:xfrm>
              <a:off x="4377833" y="3122184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5B7391-B4C4-61CD-5041-1D042E98CCD5}"/>
              </a:ext>
            </a:extLst>
          </p:cNvPr>
          <p:cNvGrpSpPr/>
          <p:nvPr/>
        </p:nvGrpSpPr>
        <p:grpSpPr>
          <a:xfrm>
            <a:off x="6543096" y="2655250"/>
            <a:ext cx="580739" cy="646331"/>
            <a:chOff x="4373217" y="3119096"/>
            <a:chExt cx="580739" cy="64633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6656028-8527-09FA-8214-367156C312A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6F51CA8-E2BD-0854-5423-6E57BD53ADB5}"/>
                </a:ext>
              </a:extLst>
            </p:cNvPr>
            <p:cNvSpPr txBox="1"/>
            <p:nvPr/>
          </p:nvSpPr>
          <p:spPr>
            <a:xfrm>
              <a:off x="4377487" y="3119096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CD58AD-2C7B-0D4C-228E-F50B1B27B75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114918" y="2973509"/>
            <a:ext cx="446478" cy="2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D602B7-EE7F-C660-BE5A-E4056E12B4E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05093" y="2965154"/>
            <a:ext cx="288689" cy="6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F52C01-6242-83E4-D1AC-448C1AE8108B}"/>
                  </a:ext>
                </a:extLst>
              </p:cNvPr>
              <p:cNvSpPr txBox="1"/>
              <p:nvPr/>
            </p:nvSpPr>
            <p:spPr>
              <a:xfrm>
                <a:off x="2041675" y="3128313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F52C01-6242-83E4-D1AC-448C1AE8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675" y="3128313"/>
                <a:ext cx="76296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18F44B-FC58-3EDE-A0CF-4D933E6FC746}"/>
                  </a:ext>
                </a:extLst>
              </p:cNvPr>
              <p:cNvSpPr txBox="1"/>
              <p:nvPr/>
            </p:nvSpPr>
            <p:spPr>
              <a:xfrm>
                <a:off x="7032290" y="2996464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18F44B-FC58-3EDE-A0CF-4D933E6F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90" y="2996464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177D96ED-C5D7-394C-FCE5-22922150DDD8}"/>
              </a:ext>
            </a:extLst>
          </p:cNvPr>
          <p:cNvSpPr txBox="1"/>
          <p:nvPr/>
        </p:nvSpPr>
        <p:spPr>
          <a:xfrm>
            <a:off x="4722699" y="362006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1972445-110F-A71C-E457-0E6A96B235C7}"/>
              </a:ext>
            </a:extLst>
          </p:cNvPr>
          <p:cNvSpPr txBox="1"/>
          <p:nvPr/>
        </p:nvSpPr>
        <p:spPr>
          <a:xfrm>
            <a:off x="7194456" y="263405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8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BD2FFD-EF31-484E-B9DF-52E4CB6DAFA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90113" y="2242644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A13BA1-57BE-4EEF-A023-CB2B338B424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90113" y="4383391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C202C3C-D959-4690-BEB1-6C05752B66F3}"/>
              </a:ext>
            </a:extLst>
          </p:cNvPr>
          <p:cNvGrpSpPr/>
          <p:nvPr/>
        </p:nvGrpSpPr>
        <p:grpSpPr>
          <a:xfrm>
            <a:off x="5699948" y="1974287"/>
            <a:ext cx="576469" cy="576000"/>
            <a:chOff x="4372748" y="3160643"/>
            <a:chExt cx="576469" cy="57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75AF56-844C-40F5-89BA-3430D1297499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8E0E37-EB39-4770-8308-014121D85C9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A60FB4-0AD0-414E-9FE6-15CDC0C40A55}"/>
              </a:ext>
            </a:extLst>
          </p:cNvPr>
          <p:cNvGrpSpPr/>
          <p:nvPr/>
        </p:nvGrpSpPr>
        <p:grpSpPr>
          <a:xfrm>
            <a:off x="6523535" y="4115034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C31753-DF6F-47F1-8A05-B0DA96564213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66F5D5-007D-4C4D-B66A-6FF15335B0A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F5593-1910-48D0-83AD-5DAB1CF85B1C}"/>
              </a:ext>
            </a:extLst>
          </p:cNvPr>
          <p:cNvGrpSpPr/>
          <p:nvPr/>
        </p:nvGrpSpPr>
        <p:grpSpPr>
          <a:xfrm>
            <a:off x="6532558" y="2906923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701E2-FFB0-4D00-ACB9-3C2DB66309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99765B-2524-43EB-BB34-67A221AE37AF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4A9D60-5956-4010-AECF-7B3F8415B345}"/>
              </a:ext>
            </a:extLst>
          </p:cNvPr>
          <p:cNvCxnSpPr>
            <a:cxnSpLocks/>
          </p:cNvCxnSpPr>
          <p:nvPr/>
        </p:nvCxnSpPr>
        <p:spPr>
          <a:xfrm>
            <a:off x="6667397" y="3480382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64232F-15E9-45E0-B304-F917F4B4AE95}"/>
              </a:ext>
            </a:extLst>
          </p:cNvPr>
          <p:cNvCxnSpPr>
            <a:cxnSpLocks/>
          </p:cNvCxnSpPr>
          <p:nvPr/>
        </p:nvCxnSpPr>
        <p:spPr>
          <a:xfrm flipH="1">
            <a:off x="6972656" y="3480382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/>
              <p:nvPr/>
            </p:nvSpPr>
            <p:spPr>
              <a:xfrm>
                <a:off x="6021834" y="3536907"/>
                <a:ext cx="606755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34" y="3536907"/>
                <a:ext cx="606755" cy="398379"/>
              </a:xfrm>
              <a:prstGeom prst="rect">
                <a:avLst/>
              </a:prstGeom>
              <a:blipFill>
                <a:blip r:embed="rId2"/>
                <a:stretch>
                  <a:fillRect l="-2020" r="-9091"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/>
              <p:nvPr/>
            </p:nvSpPr>
            <p:spPr>
              <a:xfrm>
                <a:off x="6943433" y="3534231"/>
                <a:ext cx="606755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433" y="3534231"/>
                <a:ext cx="606755" cy="398379"/>
              </a:xfrm>
              <a:prstGeom prst="rect">
                <a:avLst/>
              </a:prstGeom>
              <a:blipFill>
                <a:blip r:embed="rId3"/>
                <a:stretch>
                  <a:fillRect l="-2000" r="-6000"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88F0FA-FAD4-48CB-A14D-C8E339C190E3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6760934" y="2626931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049F69E-6CF6-4A3C-9CEA-CA664D4966B4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5988417" y="1974288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E40895-2F9C-4984-AF2C-CFD02C28229B}"/>
              </a:ext>
            </a:extLst>
          </p:cNvPr>
          <p:cNvCxnSpPr>
            <a:stCxn id="14" idx="1"/>
            <a:endCxn id="7" idx="2"/>
          </p:cNvCxnSpPr>
          <p:nvPr/>
        </p:nvCxnSpPr>
        <p:spPr>
          <a:xfrm rot="10800000">
            <a:off x="5988418" y="2550288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FF2346-57C4-4ED7-9F09-7F4316160C69}"/>
              </a:ext>
            </a:extLst>
          </p:cNvPr>
          <p:cNvSpPr txBox="1"/>
          <p:nvPr/>
        </p:nvSpPr>
        <p:spPr>
          <a:xfrm>
            <a:off x="5675203" y="402843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AA492-7614-41D0-8AD9-EBF189B1FA45}"/>
              </a:ext>
            </a:extLst>
          </p:cNvPr>
          <p:cNvSpPr txBox="1"/>
          <p:nvPr/>
        </p:nvSpPr>
        <p:spPr>
          <a:xfrm>
            <a:off x="7437848" y="405031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01C86-67A9-4536-85E1-74B86B72A212}"/>
              </a:ext>
            </a:extLst>
          </p:cNvPr>
          <p:cNvSpPr txBox="1"/>
          <p:nvPr/>
        </p:nvSpPr>
        <p:spPr>
          <a:xfrm>
            <a:off x="6058252" y="278668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endParaRPr lang="en-GB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5A581-8082-4545-932A-265CA0FC8A33}"/>
              </a:ext>
            </a:extLst>
          </p:cNvPr>
          <p:cNvSpPr txBox="1"/>
          <p:nvPr/>
        </p:nvSpPr>
        <p:spPr>
          <a:xfrm>
            <a:off x="5335251" y="189321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/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/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 smtClean="0"/>
                        <m:t>𝛾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37F35-0B14-44B4-A199-FB1539DB77E5}"/>
              </a:ext>
            </a:extLst>
          </p:cNvPr>
          <p:cNvCxnSpPr>
            <a:stCxn id="10" idx="3"/>
          </p:cNvCxnSpPr>
          <p:nvPr/>
        </p:nvCxnSpPr>
        <p:spPr>
          <a:xfrm flipV="1">
            <a:off x="7100004" y="4397763"/>
            <a:ext cx="801605" cy="5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6E5D9-324D-4912-9DFB-65DCB3F6EEEF}"/>
              </a:ext>
            </a:extLst>
          </p:cNvPr>
          <p:cNvCxnSpPr>
            <a:cxnSpLocks/>
          </p:cNvCxnSpPr>
          <p:nvPr/>
        </p:nvCxnSpPr>
        <p:spPr>
          <a:xfrm flipH="1">
            <a:off x="7307987" y="2278837"/>
            <a:ext cx="7647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/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7B7217C-D7D9-4B01-8EF7-54C6AE0D163B}"/>
              </a:ext>
            </a:extLst>
          </p:cNvPr>
          <p:cNvSpPr txBox="1"/>
          <p:nvPr/>
        </p:nvSpPr>
        <p:spPr>
          <a:xfrm>
            <a:off x="7744209" y="186705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/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/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/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68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7F303-36CE-474E-AD6C-6B6FEC9DD225}"/>
              </a:ext>
            </a:extLst>
          </p:cNvPr>
          <p:cNvSpPr txBox="1"/>
          <p:nvPr/>
        </p:nvSpPr>
        <p:spPr>
          <a:xfrm>
            <a:off x="1006336" y="371344"/>
            <a:ext cx="59634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Elementary Processes</a:t>
            </a:r>
          </a:p>
          <a:p>
            <a:r>
              <a:rPr lang="en-US" sz="1400" dirty="0"/>
              <a:t>Heating in Heat Exchanger</a:t>
            </a:r>
          </a:p>
          <a:p>
            <a:r>
              <a:rPr lang="en-US" sz="1400" dirty="0"/>
              <a:t>Mixing in Mixing Box</a:t>
            </a:r>
          </a:p>
          <a:p>
            <a:r>
              <a:rPr lang="en-US" sz="1400" dirty="0"/>
              <a:t>Heating Coil</a:t>
            </a:r>
          </a:p>
          <a:p>
            <a:r>
              <a:rPr lang="en-GB" sz="1400" dirty="0"/>
              <a:t>Adiabatic Humidification</a:t>
            </a:r>
          </a:p>
          <a:p>
            <a:r>
              <a:rPr lang="en-GB" sz="1400" dirty="0"/>
              <a:t>Mixing process in Humidifier</a:t>
            </a:r>
          </a:p>
          <a:p>
            <a:r>
              <a:rPr lang="en-GB" sz="1400" dirty="0"/>
              <a:t>Thermal Zone</a:t>
            </a:r>
          </a:p>
          <a:p>
            <a:r>
              <a:rPr lang="en-GB" sz="1400" dirty="0"/>
              <a:t>Building</a:t>
            </a:r>
          </a:p>
          <a:p>
            <a:r>
              <a:rPr lang="en-GB" sz="1400" dirty="0"/>
              <a:t>Cooling in Heat Exchanger</a:t>
            </a:r>
          </a:p>
          <a:p>
            <a:r>
              <a:rPr lang="en-GB" sz="1400" dirty="0"/>
              <a:t>Mixing process in Heat Exchanger</a:t>
            </a:r>
          </a:p>
          <a:p>
            <a:endParaRPr lang="en-GB" sz="1400" dirty="0"/>
          </a:p>
          <a:p>
            <a:r>
              <a:rPr lang="en-GB" sz="1400" b="1" dirty="0"/>
              <a:t>Controllers</a:t>
            </a:r>
            <a:endParaRPr lang="en-GB" sz="1400" dirty="0"/>
          </a:p>
          <a:p>
            <a:endParaRPr lang="en-GB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B2479-DAAE-4108-B238-F8D46DC525C3}"/>
              </a:ext>
            </a:extLst>
          </p:cNvPr>
          <p:cNvSpPr txBox="1"/>
          <p:nvPr/>
        </p:nvSpPr>
        <p:spPr>
          <a:xfrm>
            <a:off x="1006336" y="2909568"/>
            <a:ext cx="32202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Indoor humidity ratio</a:t>
            </a:r>
          </a:p>
          <a:p>
            <a:r>
              <a:rPr lang="en-GB" sz="1400" dirty="0"/>
              <a:t>Indoor temperature (C)</a:t>
            </a:r>
          </a:p>
          <a:p>
            <a:r>
              <a:rPr lang="en-GB" sz="14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86CDE-F721-4A97-9A2C-45844F8A4E71}"/>
              </a:ext>
            </a:extLst>
          </p:cNvPr>
          <p:cNvSpPr txBox="1"/>
          <p:nvPr/>
        </p:nvSpPr>
        <p:spPr>
          <a:xfrm>
            <a:off x="1006336" y="3429000"/>
            <a:ext cx="3843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Unknowns</a:t>
            </a:r>
          </a:p>
          <a:p>
            <a:r>
              <a:rPr lang="en-US" sz="1400" dirty="0"/>
              <a:t>Air states (</a:t>
            </a:r>
            <a:r>
              <a:rPr lang="en-US" sz="1400" dirty="0" err="1"/>
              <a:t>θ</a:t>
            </a:r>
            <a:r>
              <a:rPr lang="en-US" sz="1400" baseline="-25000" dirty="0" err="1"/>
              <a:t>i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Heating Coil 1 Energy (W)</a:t>
            </a:r>
          </a:p>
          <a:p>
            <a:r>
              <a:rPr lang="en-US" sz="1400" dirty="0"/>
              <a:t>Heating Coil 2 Energy (W)</a:t>
            </a:r>
          </a:p>
          <a:p>
            <a:r>
              <a:rPr lang="en-US" sz="1400" dirty="0"/>
              <a:t>Sensible Heat for TZ (W)</a:t>
            </a:r>
          </a:p>
          <a:p>
            <a:r>
              <a:rPr lang="en-US" sz="1400" dirty="0"/>
              <a:t>Latent Heat for TZ(W)</a:t>
            </a:r>
          </a:p>
          <a:p>
            <a:r>
              <a:rPr lang="en-US" sz="1400" dirty="0"/>
              <a:t>Sensible Heat from HX (W)</a:t>
            </a:r>
          </a:p>
          <a:p>
            <a:r>
              <a:rPr lang="en-US" sz="1400" dirty="0"/>
              <a:t>Latent Heat from HX (W)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AB68B-F570-446B-97F9-8AFBCA5B5418}"/>
              </a:ext>
            </a:extLst>
          </p:cNvPr>
          <p:cNvSpPr txBox="1"/>
          <p:nvPr/>
        </p:nvSpPr>
        <p:spPr>
          <a:xfrm>
            <a:off x="107310" y="614106"/>
            <a:ext cx="655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HC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2</a:t>
            </a:r>
            <a:endParaRPr lang="en-US" sz="1400" dirty="0"/>
          </a:p>
          <a:p>
            <a:r>
              <a:rPr lang="en-US" sz="1400" dirty="0"/>
              <a:t>TZ</a:t>
            </a:r>
          </a:p>
          <a:p>
            <a:r>
              <a:rPr lang="en-US" sz="1400" dirty="0"/>
              <a:t>BL</a:t>
            </a:r>
          </a:p>
          <a:p>
            <a:r>
              <a:rPr lang="en-US" sz="1400" dirty="0"/>
              <a:t>XC</a:t>
            </a:r>
          </a:p>
          <a:p>
            <a:r>
              <a:rPr lang="en-US" sz="1400" dirty="0"/>
              <a:t>XM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/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095A61B-61E5-43AF-8769-E8217CFAEF4C}"/>
              </a:ext>
            </a:extLst>
          </p:cNvPr>
          <p:cNvSpPr txBox="1"/>
          <p:nvPr/>
        </p:nvSpPr>
        <p:spPr>
          <a:xfrm>
            <a:off x="102742" y="3643274"/>
            <a:ext cx="1175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1,…,4, 8, 9 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4F37C-CE05-42CE-84BB-AC6F9760978B}"/>
              </a:ext>
            </a:extLst>
          </p:cNvPr>
          <p:cNvSpPr txBox="1"/>
          <p:nvPr/>
        </p:nvSpPr>
        <p:spPr>
          <a:xfrm>
            <a:off x="705677" y="49111"/>
            <a:ext cx="611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Legend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/>
              <p:nvPr/>
            </p:nvSpPr>
            <p:spPr>
              <a:xfrm>
                <a:off x="31117" y="4298391"/>
                <a:ext cx="606755" cy="330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𝑇𝑍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7" y="4298391"/>
                <a:ext cx="606755" cy="330347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/>
              <p:nvPr/>
            </p:nvSpPr>
            <p:spPr>
              <a:xfrm>
                <a:off x="28339" y="4497819"/>
                <a:ext cx="606755" cy="330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𝑇𝑍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" y="4497819"/>
                <a:ext cx="606755" cy="330347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EDF26E2-C51D-418E-BB8E-CE70DBB574F9}"/>
              </a:ext>
            </a:extLst>
          </p:cNvPr>
          <p:cNvSpPr txBox="1"/>
          <p:nvPr/>
        </p:nvSpPr>
        <p:spPr>
          <a:xfrm>
            <a:off x="1056792" y="5103992"/>
            <a:ext cx="4241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Given</a:t>
            </a:r>
          </a:p>
          <a:p>
            <a:r>
              <a:rPr lang="en-US" sz="1400" dirty="0"/>
              <a:t>Outside air states (θ</a:t>
            </a:r>
            <a:r>
              <a:rPr lang="en-US" sz="1400" baseline="-25000" dirty="0"/>
              <a:t>0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</a:p>
          <a:p>
            <a:r>
              <a:rPr lang="en-US" sz="1400" dirty="0"/>
              <a:t>Outdoor dry air mass flow rate (kg/s)</a:t>
            </a:r>
          </a:p>
          <a:p>
            <a:r>
              <a:rPr lang="en-US" sz="1400" dirty="0"/>
              <a:t>Recirculated dry air mass flow rate (kg/s)</a:t>
            </a:r>
          </a:p>
          <a:p>
            <a:r>
              <a:rPr lang="en-US" sz="1400" dirty="0"/>
              <a:t>By-pass factor of the humidifier</a:t>
            </a:r>
          </a:p>
          <a:p>
            <a:r>
              <a:rPr lang="en-US" sz="1400" dirty="0"/>
              <a:t>By-pass factor of the heat exchanger</a:t>
            </a:r>
          </a:p>
          <a:p>
            <a:r>
              <a:rPr lang="en-US" sz="1400" dirty="0"/>
              <a:t>Indoor air temperature set point (C) </a:t>
            </a:r>
          </a:p>
          <a:p>
            <a:r>
              <a:rPr lang="en-US" sz="1400" dirty="0"/>
              <a:t>Indoor humidity ratio set point</a:t>
            </a: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167D-D5A5-48BE-B452-47DB800023BD}"/>
              </a:ext>
            </a:extLst>
          </p:cNvPr>
          <p:cNvSpPr txBox="1"/>
          <p:nvPr/>
        </p:nvSpPr>
        <p:spPr>
          <a:xfrm>
            <a:off x="195743" y="5286260"/>
            <a:ext cx="606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/>
              <p:nvPr/>
            </p:nvSpPr>
            <p:spPr>
              <a:xfrm>
                <a:off x="88433" y="5476923"/>
                <a:ext cx="7629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3" y="5476923"/>
                <a:ext cx="762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/>
              <p:nvPr/>
            </p:nvSpPr>
            <p:spPr>
              <a:xfrm>
                <a:off x="-132758" y="5716709"/>
                <a:ext cx="1410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758" y="5716709"/>
                <a:ext cx="1410802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/>
              <p:nvPr/>
            </p:nvSpPr>
            <p:spPr>
              <a:xfrm>
                <a:off x="136882" y="5934294"/>
                <a:ext cx="4770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2" y="5934294"/>
                <a:ext cx="477078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FA75537-8384-4AB1-BA8A-4D9386FECF29}"/>
              </a:ext>
            </a:extLst>
          </p:cNvPr>
          <p:cNvSpPr txBox="1"/>
          <p:nvPr/>
        </p:nvSpPr>
        <p:spPr>
          <a:xfrm>
            <a:off x="203971" y="6115149"/>
            <a:ext cx="342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/>
              <p:nvPr/>
            </p:nvSpPr>
            <p:spPr>
              <a:xfrm>
                <a:off x="98950" y="6349603"/>
                <a:ext cx="642399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0" y="6349603"/>
                <a:ext cx="642399" cy="327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/>
              <p:nvPr/>
            </p:nvSpPr>
            <p:spPr>
              <a:xfrm>
                <a:off x="192688" y="6567190"/>
                <a:ext cx="386484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8" y="6567190"/>
                <a:ext cx="386484" cy="327975"/>
              </a:xfrm>
              <a:prstGeom prst="rect">
                <a:avLst/>
              </a:prstGeom>
              <a:blipFill>
                <a:blip r:embed="rId9"/>
                <a:stretch>
                  <a:fillRect r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2A05E4-07D7-58CA-7C95-DA5A8EB3AA29}"/>
                  </a:ext>
                </a:extLst>
              </p:cNvPr>
              <p:cNvSpPr txBox="1"/>
              <p:nvPr/>
            </p:nvSpPr>
            <p:spPr>
              <a:xfrm>
                <a:off x="70576" y="3823202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2A05E4-07D7-58CA-7C95-DA5A8EB3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6" y="3823202"/>
                <a:ext cx="606755" cy="315984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2605F3-9E2A-2436-59C5-E354A3BF76A5}"/>
                  </a:ext>
                </a:extLst>
              </p:cNvPr>
              <p:cNvSpPr txBox="1"/>
              <p:nvPr/>
            </p:nvSpPr>
            <p:spPr>
              <a:xfrm>
                <a:off x="71823" y="4076038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2605F3-9E2A-2436-59C5-E354A3BF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3" y="4076038"/>
                <a:ext cx="606755" cy="315984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0DC6FC-2BF6-7399-72B8-1B6225172576}"/>
                  </a:ext>
                </a:extLst>
              </p:cNvPr>
              <p:cNvSpPr txBox="1"/>
              <p:nvPr/>
            </p:nvSpPr>
            <p:spPr>
              <a:xfrm>
                <a:off x="28339" y="4718608"/>
                <a:ext cx="606755" cy="330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0DC6FC-2BF6-7399-72B8-1B622517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" y="4718608"/>
                <a:ext cx="606755" cy="330347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94AA65-9916-F33C-5F98-02C18B741461}"/>
                  </a:ext>
                </a:extLst>
              </p:cNvPr>
              <p:cNvSpPr txBox="1"/>
              <p:nvPr/>
            </p:nvSpPr>
            <p:spPr>
              <a:xfrm>
                <a:off x="43965" y="4929113"/>
                <a:ext cx="606755" cy="330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94AA65-9916-F33C-5F98-02C18B74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5" y="4929113"/>
                <a:ext cx="606755" cy="330347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69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078C8-FA8C-5379-6E01-62E6D063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786" y="0"/>
            <a:ext cx="3644213" cy="6014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4A687C-82D1-9A70-693F-3F6D2C6C3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761"/>
            <a:ext cx="8611705" cy="4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465</Words>
  <Application>Microsoft Office PowerPoint</Application>
  <PresentationFormat>Widescreen</PresentationFormat>
  <Paragraphs>265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Gerike-Roberts</dc:creator>
  <cp:lastModifiedBy>Charlie Gerike-Roberts</cp:lastModifiedBy>
  <cp:revision>20</cp:revision>
  <dcterms:created xsi:type="dcterms:W3CDTF">2022-04-21T11:47:52Z</dcterms:created>
  <dcterms:modified xsi:type="dcterms:W3CDTF">2022-06-02T14:53:51Z</dcterms:modified>
</cp:coreProperties>
</file>