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B627-F3C9-4487-8BB4-D29C91559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38E8-81E0-43C0-A508-25307702B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5F40-FFC6-40DA-A54F-FC2B198C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302B-7B99-4A57-9CE0-5CD9E5B1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C2765-2DE4-4C1C-B9AA-605C659B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FBD3-1152-4417-ABF0-36989797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38100-A17C-4FE6-9EBA-F2B00379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98F51-AD09-4BE6-ADEB-44FC499E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0E0C-BF3F-4986-8463-8AB2EFCC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6A56-BB90-4095-BD87-94CC6AB9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30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8BBFE-1161-485B-8A0D-48A26A7F1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B9B4D-A146-41D0-8939-D8E83F5F1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00F8-FD6E-4E5D-A919-7ADE9406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F2DB-4A31-4F3C-93E0-713B1AB2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A8BF-518D-410A-977B-E5D56AEE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C3E3-1FF4-4D63-ACA6-5D1FD089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AA7C-7BAA-4FA1-83D6-9F7E30CA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7518-01B9-4264-9F0D-0FF3AEF1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AD8A0-C438-4CDD-99B6-5CCAC911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4070-1A72-4891-9048-36DBF02C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2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E63F-4156-443D-AABA-93FCD5EF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E2D6B-68FA-43FE-AE91-79EDA30F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2F58-E241-4CC5-889E-D379A40B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BF4A-C1BC-4AAD-9736-331FA0CF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82F2A-2E39-44CE-919F-46D9FC27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21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988B-299A-4718-877D-97CA83FE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C0E1-5547-4343-A72B-6DB134042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F45E-CF8D-4603-BDB1-34ADD12DC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7F47C-4648-4E46-9DE6-8FD407AB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E9C9A-830E-48D8-87B9-EB90DE95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25C88-7C04-45EE-952D-30D6FC4F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0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BC21-D6F7-4F02-A8AC-00F46F75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D94F0-16E4-47E1-A0FC-C5CF3AE8C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C83AF-8FE7-4BF8-959F-016E93B9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6692D-0281-4B72-B343-07C7188CF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10F37-6F7D-4120-84B0-9FC14231C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0FF54-64E4-4D74-B0D3-2D348B18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0F205-4B5A-445C-A36A-C809DFBC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06B98-9E5E-4E2E-BFEB-E6EFABAF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13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0659-381A-4E68-9F07-8893C0F0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F527C-5404-4FFB-971F-EE5ABB2E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E0EB1-1D18-4EB3-A582-3A2B497E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117C9-ACC4-4092-9ADE-57571124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98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496F3-F07E-40FF-9D06-493B9A10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4D0DF-1727-4E09-A767-D9CA4662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3E3A3-7BC7-4F9B-A90C-E59FB89E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40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C1DE-321C-429B-A739-CEC883A3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D9BD-4EAC-4D17-A356-0F509CCC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83535-B703-41C6-89B8-EFC49C0B8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1D0C8-2CCE-4BF0-A9B3-A2504730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72381-CA19-4B41-8C8D-FB4706AE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FE1A8-1B4C-4E7C-9982-E2A52E5D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3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B3C7-DCDE-4260-8213-B0E48DC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0B2A-FCCB-41E0-A2BB-4C453CB58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63215-3822-48E7-BBA5-F9E620DAD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925E1-3F79-4FF3-B441-60E509B8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4CF41-1918-4859-AC25-68FF0113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130D8-C827-4299-99B0-4F11574E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3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9CD15-2AF4-4D8E-BFF3-37CF6D63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717C0-0AE0-42BA-BF90-6BD0BB17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588D0-66F1-49AA-9A06-C72DCD1F9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56BB-454B-4764-93F7-219017AE7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2E33B-76ED-4A20-9F96-366BDC5D0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6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8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44.png"/><Relationship Id="rId21" Type="http://schemas.openxmlformats.org/officeDocument/2006/relationships/image" Target="../media/image54.png"/><Relationship Id="rId7" Type="http://schemas.openxmlformats.org/officeDocument/2006/relationships/image" Target="../media/image6.png"/><Relationship Id="rId12" Type="http://schemas.openxmlformats.org/officeDocument/2006/relationships/image" Target="../media/image34.png"/><Relationship Id="rId17" Type="http://schemas.openxmlformats.org/officeDocument/2006/relationships/image" Target="../media/image51.png"/><Relationship Id="rId2" Type="http://schemas.openxmlformats.org/officeDocument/2006/relationships/image" Target="../media/image43.png"/><Relationship Id="rId16" Type="http://schemas.openxmlformats.org/officeDocument/2006/relationships/image" Target="../media/image5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8.png"/><Relationship Id="rId5" Type="http://schemas.openxmlformats.org/officeDocument/2006/relationships/image" Target="../media/image440.png"/><Relationship Id="rId15" Type="http://schemas.openxmlformats.org/officeDocument/2006/relationships/image" Target="../media/image49.png"/><Relationship Id="rId10" Type="http://schemas.openxmlformats.org/officeDocument/2006/relationships/image" Target="../media/image47.png"/><Relationship Id="rId19" Type="http://schemas.openxmlformats.org/officeDocument/2006/relationships/image" Target="../media/image52.png"/><Relationship Id="rId4" Type="http://schemas.openxmlformats.org/officeDocument/2006/relationships/image" Target="../media/image430.png"/><Relationship Id="rId9" Type="http://schemas.openxmlformats.org/officeDocument/2006/relationships/image" Target="../media/image46.png"/><Relationship Id="rId14" Type="http://schemas.openxmlformats.org/officeDocument/2006/relationships/image" Target="../media/image36.png"/><Relationship Id="rId22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4FB376-27AE-493B-8239-0D027D3C7345}"/>
              </a:ext>
            </a:extLst>
          </p:cNvPr>
          <p:cNvGrpSpPr/>
          <p:nvPr/>
        </p:nvGrpSpPr>
        <p:grpSpPr>
          <a:xfrm>
            <a:off x="2791160" y="3011791"/>
            <a:ext cx="576469" cy="576000"/>
            <a:chOff x="4372748" y="3160643"/>
            <a:chExt cx="576469" cy="57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A5A92B-940C-49C9-84FE-A6069646D06C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30962F-85C2-4FEF-8198-AB12EF438A0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AFAFB-E5BD-4570-8CD0-98A5FB3A26CD}"/>
              </a:ext>
            </a:extLst>
          </p:cNvPr>
          <p:cNvGrpSpPr/>
          <p:nvPr/>
        </p:nvGrpSpPr>
        <p:grpSpPr>
          <a:xfrm>
            <a:off x="6696133" y="3011791"/>
            <a:ext cx="576469" cy="576000"/>
            <a:chOff x="4372748" y="3160643"/>
            <a:chExt cx="576469" cy="57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4B671-1055-46F4-BAE6-2594381DB610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E923F-01F9-4B33-A9BD-6362A435601A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94C4B-3FE8-47C0-8540-E896C2D62695}"/>
              </a:ext>
            </a:extLst>
          </p:cNvPr>
          <p:cNvGrpSpPr/>
          <p:nvPr/>
        </p:nvGrpSpPr>
        <p:grpSpPr>
          <a:xfrm>
            <a:off x="4972879" y="3989138"/>
            <a:ext cx="576469" cy="576000"/>
            <a:chOff x="4372748" y="3160643"/>
            <a:chExt cx="576469" cy="5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5563B-660B-48C1-9AA2-6A8274297E3F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8508C-49F0-427C-991A-032CEA33B836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AH</a:t>
              </a:r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4DD49-C447-42D5-B9D2-43AA761C9AD2}"/>
              </a:ext>
            </a:extLst>
          </p:cNvPr>
          <p:cNvGrpSpPr/>
          <p:nvPr/>
        </p:nvGrpSpPr>
        <p:grpSpPr>
          <a:xfrm>
            <a:off x="3825626" y="3011791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5D226C-0335-422F-AEE9-EE04BFBF261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7D4E9-6D8D-4446-8437-D977DEDD2AA9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0824D-D6D5-41AC-8B4E-F0D372B43C7A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3367629" y="3280148"/>
            <a:ext cx="457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32560-3B95-4FDA-84F7-DA0BD78B77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402095" y="3274390"/>
            <a:ext cx="448005" cy="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127332-4691-45C1-91B6-2A926CCA651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4440113" y="3724728"/>
            <a:ext cx="945997" cy="1195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EEEC9A-155C-4AB2-9344-3FFD35E8EB79}"/>
              </a:ext>
            </a:extLst>
          </p:cNvPr>
          <p:cNvCxnSpPr>
            <a:cxnSpLocks/>
          </p:cNvCxnSpPr>
          <p:nvPr/>
        </p:nvCxnSpPr>
        <p:spPr>
          <a:xfrm flipV="1">
            <a:off x="4850100" y="2781099"/>
            <a:ext cx="2134267" cy="513421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AC85D-2D05-408F-9164-C14B15732F1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984602" y="2781099"/>
            <a:ext cx="0" cy="23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37ABB3-3596-4848-8576-1B49289C254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5549348" y="3587791"/>
            <a:ext cx="1435254" cy="669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84E3A-5A5B-4129-B69C-4E294560E01B}"/>
              </a:ext>
            </a:extLst>
          </p:cNvPr>
          <p:cNvGrpSpPr/>
          <p:nvPr/>
        </p:nvGrpSpPr>
        <p:grpSpPr>
          <a:xfrm>
            <a:off x="7843387" y="3011791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7D3237-1B0D-449C-8454-1102323F584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B00B88-880B-47FA-B756-5E2AE9B8ABF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3BF335-0786-455A-900C-20B682DBD4A0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272602" y="3280148"/>
            <a:ext cx="570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89D1B9-08A5-407C-8A81-060F434B0C09}"/>
              </a:ext>
            </a:extLst>
          </p:cNvPr>
          <p:cNvCxnSpPr>
            <a:cxnSpLocks/>
            <a:stCxn id="55" idx="3"/>
            <a:endCxn id="74" idx="1"/>
          </p:cNvCxnSpPr>
          <p:nvPr/>
        </p:nvCxnSpPr>
        <p:spPr>
          <a:xfrm>
            <a:off x="8419856" y="3280148"/>
            <a:ext cx="23641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9A68A-C907-45DA-ACF9-D3086043C0E4}"/>
              </a:ext>
            </a:extLst>
          </p:cNvPr>
          <p:cNvGrpSpPr/>
          <p:nvPr/>
        </p:nvGrpSpPr>
        <p:grpSpPr>
          <a:xfrm>
            <a:off x="10783957" y="3011791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C7B12B3-6523-4736-A740-4CD8AD753A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3D3F84-C1C1-46E3-BDF0-F7A9336E8DA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TZ</a:t>
              </a:r>
              <a:endParaRPr lang="en-GB" dirty="0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5C6669D-CC35-4CB2-9FCF-9C6968219053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2297856" y="1166232"/>
            <a:ext cx="9062570" cy="2113916"/>
          </a:xfrm>
          <a:prstGeom prst="bentConnector3">
            <a:avLst>
              <a:gd name="adj1" fmla="val -80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08E2B9-86AE-43A5-BE1F-512EC5D6E77D}"/>
              </a:ext>
            </a:extLst>
          </p:cNvPr>
          <p:cNvCxnSpPr>
            <a:cxnSpLocks/>
          </p:cNvCxnSpPr>
          <p:nvPr/>
        </p:nvCxnSpPr>
        <p:spPr>
          <a:xfrm>
            <a:off x="3034635" y="1175594"/>
            <a:ext cx="0" cy="1840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B1DE83-1C08-4D46-8656-0EC08CC530C9}"/>
              </a:ext>
            </a:extLst>
          </p:cNvPr>
          <p:cNvCxnSpPr>
            <a:cxnSpLocks/>
            <a:stCxn id="156" idx="3"/>
            <a:endCxn id="4" idx="1"/>
          </p:cNvCxnSpPr>
          <p:nvPr/>
        </p:nvCxnSpPr>
        <p:spPr>
          <a:xfrm>
            <a:off x="2080743" y="3280148"/>
            <a:ext cx="710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CBB39BF-D1BE-4C4A-9629-FD7491456024}"/>
              </a:ext>
            </a:extLst>
          </p:cNvPr>
          <p:cNvCxnSpPr>
            <a:cxnSpLocks/>
            <a:stCxn id="151" idx="1"/>
          </p:cNvCxnSpPr>
          <p:nvPr/>
        </p:nvCxnSpPr>
        <p:spPr>
          <a:xfrm flipH="1">
            <a:off x="70852" y="1139401"/>
            <a:ext cx="609835" cy="9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7ABC379-8C59-4C38-AE72-E448E1FB742A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70852" y="3280148"/>
            <a:ext cx="1433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6F4E8C-77F0-4B9C-B1A0-98215581B94E}"/>
              </a:ext>
            </a:extLst>
          </p:cNvPr>
          <p:cNvGrpSpPr/>
          <p:nvPr/>
        </p:nvGrpSpPr>
        <p:grpSpPr>
          <a:xfrm>
            <a:off x="10783957" y="4147447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F4E225-804B-4C4B-ADB0-B457EE22EB92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751AF4-0B34-4988-901D-E09C783FF25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</a:t>
              </a:r>
              <a:endParaRPr lang="en-GB" dirty="0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A3FBB7-DCD9-4DEE-A369-748A8F9789A0}"/>
              </a:ext>
            </a:extLst>
          </p:cNvPr>
          <p:cNvCxnSpPr/>
          <p:nvPr/>
        </p:nvCxnSpPr>
        <p:spPr>
          <a:xfrm flipV="1">
            <a:off x="10903226" y="3587791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227B67-07BB-406E-B761-5BCB4E89A0E6}"/>
              </a:ext>
            </a:extLst>
          </p:cNvPr>
          <p:cNvCxnSpPr/>
          <p:nvPr/>
        </p:nvCxnSpPr>
        <p:spPr>
          <a:xfrm flipV="1">
            <a:off x="11264348" y="3587791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1762B-1F11-4FB2-A1A2-FE13A0BB989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8131621" y="3587791"/>
            <a:ext cx="235" cy="1292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655181-EB54-4D0A-B42E-478FF5011C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113860" y="3587791"/>
            <a:ext cx="235" cy="1289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/>
              <p:nvPr/>
            </p:nvSpPr>
            <p:spPr>
              <a:xfrm>
                <a:off x="3539214" y="3989138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14" y="3989138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l="-2020" r="-303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/>
              <p:nvPr/>
            </p:nvSpPr>
            <p:spPr>
              <a:xfrm>
                <a:off x="7550076" y="3922443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076" y="3922443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l="-2020" r="-303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/>
              <p:nvPr/>
            </p:nvSpPr>
            <p:spPr>
              <a:xfrm>
                <a:off x="10465436" y="3658052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436" y="3658052"/>
                <a:ext cx="606755" cy="379848"/>
              </a:xfrm>
              <a:prstGeom prst="rect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/>
              <p:nvPr/>
            </p:nvSpPr>
            <p:spPr>
              <a:xfrm>
                <a:off x="11206603" y="3671482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603" y="3671482"/>
                <a:ext cx="606755" cy="379848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12C16F70-D76A-41FB-A606-B0EFAB7075BD}"/>
              </a:ext>
            </a:extLst>
          </p:cNvPr>
          <p:cNvSpPr/>
          <p:nvPr/>
        </p:nvSpPr>
        <p:spPr>
          <a:xfrm>
            <a:off x="10285436" y="5357588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E73687-625B-4E04-B35E-25E2A005F7E6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10645436" y="5537588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C81EB83-D1B7-4381-AB5D-1E771D1B873E}"/>
              </a:ext>
            </a:extLst>
          </p:cNvPr>
          <p:cNvCxnSpPr>
            <a:endCxn id="121" idx="0"/>
          </p:cNvCxnSpPr>
          <p:nvPr/>
        </p:nvCxnSpPr>
        <p:spPr>
          <a:xfrm rot="5400000">
            <a:off x="10204956" y="3536195"/>
            <a:ext cx="2081873" cy="1560912"/>
          </a:xfrm>
          <a:prstGeom prst="bentConnector3">
            <a:avLst>
              <a:gd name="adj1" fmla="val 8628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8C0B56-D073-4B22-B0AA-596ECBCB2783}"/>
              </a:ext>
            </a:extLst>
          </p:cNvPr>
          <p:cNvSpPr txBox="1"/>
          <p:nvPr/>
        </p:nvSpPr>
        <p:spPr>
          <a:xfrm>
            <a:off x="10590458" y="5444806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248849-7BC1-4D53-9E85-0DB59E6C363E}"/>
              </a:ext>
            </a:extLst>
          </p:cNvPr>
          <p:cNvSpPr txBox="1"/>
          <p:nvPr/>
        </p:nvSpPr>
        <p:spPr>
          <a:xfrm>
            <a:off x="10449295" y="5081038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6CCB73-42C5-4AB2-BE36-B674F1F62F4F}"/>
              </a:ext>
            </a:extLst>
          </p:cNvPr>
          <p:cNvSpPr/>
          <p:nvPr/>
        </p:nvSpPr>
        <p:spPr>
          <a:xfrm>
            <a:off x="9603823" y="6165971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419F93-37DB-4E16-8124-A2658095CBE0}"/>
              </a:ext>
            </a:extLst>
          </p:cNvPr>
          <p:cNvCxnSpPr>
            <a:cxnSpLocks/>
            <a:endCxn id="130" idx="6"/>
          </p:cNvCxnSpPr>
          <p:nvPr/>
        </p:nvCxnSpPr>
        <p:spPr>
          <a:xfrm flipH="1">
            <a:off x="9963823" y="6345971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46047-B1DE-4B47-BB26-1249D34106D7}"/>
              </a:ext>
            </a:extLst>
          </p:cNvPr>
          <p:cNvSpPr txBox="1"/>
          <p:nvPr/>
        </p:nvSpPr>
        <p:spPr>
          <a:xfrm>
            <a:off x="9908845" y="6253189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60932-0725-44D1-B1CD-8ECF2F041780}"/>
              </a:ext>
            </a:extLst>
          </p:cNvPr>
          <p:cNvSpPr txBox="1"/>
          <p:nvPr/>
        </p:nvSpPr>
        <p:spPr>
          <a:xfrm>
            <a:off x="9767682" y="5889421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81F944B-EE31-4E60-96A8-418C7A683249}"/>
              </a:ext>
            </a:extLst>
          </p:cNvPr>
          <p:cNvCxnSpPr>
            <a:cxnSpLocks/>
            <a:endCxn id="130" idx="0"/>
          </p:cNvCxnSpPr>
          <p:nvPr/>
        </p:nvCxnSpPr>
        <p:spPr>
          <a:xfrm rot="5400000">
            <a:off x="9369087" y="3694885"/>
            <a:ext cx="2885822" cy="2056350"/>
          </a:xfrm>
          <a:prstGeom prst="bentConnector3">
            <a:avLst>
              <a:gd name="adj1" fmla="val 5723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9BA99-4960-4954-AF8D-A09AC7A6701D}"/>
              </a:ext>
            </a:extLst>
          </p:cNvPr>
          <p:cNvGrpSpPr/>
          <p:nvPr/>
        </p:nvGrpSpPr>
        <p:grpSpPr>
          <a:xfrm>
            <a:off x="8494221" y="5214279"/>
            <a:ext cx="925265" cy="714699"/>
            <a:chOff x="8470332" y="5099438"/>
            <a:chExt cx="925265" cy="7146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AA4FD59-0687-41FA-9463-9B08E811B857}"/>
                </a:ext>
              </a:extLst>
            </p:cNvPr>
            <p:cNvSpPr/>
            <p:nvPr/>
          </p:nvSpPr>
          <p:spPr>
            <a:xfrm rot="16200000">
              <a:off x="8572469" y="499730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/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BE1667-1506-4778-B44D-443C99A3E405}"/>
              </a:ext>
            </a:extLst>
          </p:cNvPr>
          <p:cNvGrpSpPr/>
          <p:nvPr/>
        </p:nvGrpSpPr>
        <p:grpSpPr>
          <a:xfrm>
            <a:off x="6521734" y="5988621"/>
            <a:ext cx="925265" cy="714699"/>
            <a:chOff x="6524881" y="5928978"/>
            <a:chExt cx="925265" cy="714699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754536-DD6C-463D-92DB-66342B15D460}"/>
                </a:ext>
              </a:extLst>
            </p:cNvPr>
            <p:cNvSpPr/>
            <p:nvPr/>
          </p:nvSpPr>
          <p:spPr>
            <a:xfrm rot="16200000">
              <a:off x="6627018" y="582684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/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401B7-9848-4363-9036-104D48EBC145}"/>
              </a:ext>
            </a:extLst>
          </p:cNvPr>
          <p:cNvCxnSpPr>
            <a:stCxn id="121" idx="2"/>
            <a:endCxn id="141" idx="3"/>
          </p:cNvCxnSpPr>
          <p:nvPr/>
        </p:nvCxnSpPr>
        <p:spPr>
          <a:xfrm flipH="1">
            <a:off x="9419486" y="5537588"/>
            <a:ext cx="865950" cy="1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732C6-224A-4175-8CB8-0E14E0D68E94}"/>
              </a:ext>
            </a:extLst>
          </p:cNvPr>
          <p:cNvCxnSpPr>
            <a:stCxn id="130" idx="2"/>
            <a:endCxn id="142" idx="3"/>
          </p:cNvCxnSpPr>
          <p:nvPr/>
        </p:nvCxnSpPr>
        <p:spPr>
          <a:xfrm flipH="1" flipV="1">
            <a:off x="7446999" y="6332064"/>
            <a:ext cx="2156824" cy="13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6C63A60-8567-4FEF-A356-32718A35FD57}"/>
              </a:ext>
            </a:extLst>
          </p:cNvPr>
          <p:cNvGrpSpPr/>
          <p:nvPr/>
        </p:nvGrpSpPr>
        <p:grpSpPr>
          <a:xfrm>
            <a:off x="680687" y="871044"/>
            <a:ext cx="576469" cy="576000"/>
            <a:chOff x="4372748" y="3160643"/>
            <a:chExt cx="576469" cy="57600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DD83371-06CE-49EA-ACA5-594FF99816A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1855305-9309-4B0D-9A30-64572CA056BB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XM</a:t>
              </a:r>
              <a:endParaRPr lang="en-GB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95A82E4-53B2-4DCB-AED2-7FF44F1088C5}"/>
              </a:ext>
            </a:extLst>
          </p:cNvPr>
          <p:cNvGrpSpPr/>
          <p:nvPr/>
        </p:nvGrpSpPr>
        <p:grpSpPr>
          <a:xfrm>
            <a:off x="1504274" y="3011791"/>
            <a:ext cx="576469" cy="576000"/>
            <a:chOff x="4372748" y="3160643"/>
            <a:chExt cx="576469" cy="576000"/>
          </a:xfrm>
          <a:solidFill>
            <a:schemeClr val="accent2">
              <a:lumMod val="75000"/>
            </a:schemeClr>
          </a:solidFill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8536679-1F2D-4EE8-BB0A-966F1837291E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0CB1BFB-BD77-4F67-BA71-10E26CD54EC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XH</a:t>
              </a:r>
              <a:endParaRPr lang="en-GB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B5CD114-4D30-454E-B459-15A23E1DE99A}"/>
              </a:ext>
            </a:extLst>
          </p:cNvPr>
          <p:cNvGrpSpPr/>
          <p:nvPr/>
        </p:nvGrpSpPr>
        <p:grpSpPr>
          <a:xfrm>
            <a:off x="1513297" y="1803680"/>
            <a:ext cx="576469" cy="576000"/>
            <a:chOff x="4372748" y="3160643"/>
            <a:chExt cx="576469" cy="576000"/>
          </a:xfrm>
          <a:solidFill>
            <a:srgbClr val="00B0F0"/>
          </a:solidFill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7ED300-C19C-4734-9A6C-27C4E163651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FE4CB3B-E584-420F-8E8E-38FCC3F9D968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XC</a:t>
              </a:r>
              <a:endParaRPr lang="en-GB" dirty="0"/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1666432-E9B5-4935-B55B-5D047B2A84CB}"/>
              </a:ext>
            </a:extLst>
          </p:cNvPr>
          <p:cNvCxnSpPr>
            <a:cxnSpLocks/>
          </p:cNvCxnSpPr>
          <p:nvPr/>
        </p:nvCxnSpPr>
        <p:spPr>
          <a:xfrm>
            <a:off x="1648136" y="2377139"/>
            <a:ext cx="0" cy="6287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5A5526C-B83D-416E-B204-B4F600BDFC2D}"/>
              </a:ext>
            </a:extLst>
          </p:cNvPr>
          <p:cNvCxnSpPr>
            <a:cxnSpLocks/>
          </p:cNvCxnSpPr>
          <p:nvPr/>
        </p:nvCxnSpPr>
        <p:spPr>
          <a:xfrm flipH="1">
            <a:off x="1953395" y="2377139"/>
            <a:ext cx="8160" cy="6387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0E693FB-5007-4257-A3B0-6893CC58F62A}"/>
                  </a:ext>
                </a:extLst>
              </p:cNvPr>
              <p:cNvSpPr txBox="1"/>
              <p:nvPr/>
            </p:nvSpPr>
            <p:spPr>
              <a:xfrm>
                <a:off x="1203247" y="2434676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0E693FB-5007-4257-A3B0-6893CC58F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247" y="2434676"/>
                <a:ext cx="606755" cy="379848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92EB3E8-5CCA-4AE4-A6C3-DE1FA947B5DB}"/>
                  </a:ext>
                </a:extLst>
              </p:cNvPr>
              <p:cNvSpPr txBox="1"/>
              <p:nvPr/>
            </p:nvSpPr>
            <p:spPr>
              <a:xfrm>
                <a:off x="1864254" y="2431647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92EB3E8-5CCA-4AE4-A6C3-DE1FA947B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54" y="2431647"/>
                <a:ext cx="606755" cy="379848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1802ECB7-151E-433C-B40D-55C85F14DB35}"/>
              </a:ext>
            </a:extLst>
          </p:cNvPr>
          <p:cNvCxnSpPr>
            <a:cxnSpLocks/>
            <a:endCxn id="161" idx="3"/>
          </p:cNvCxnSpPr>
          <p:nvPr/>
        </p:nvCxnSpPr>
        <p:spPr>
          <a:xfrm rot="5400000">
            <a:off x="1741673" y="1523688"/>
            <a:ext cx="896443" cy="2002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E679FC17-64CC-4112-BBDC-5583AF84A41D}"/>
              </a:ext>
            </a:extLst>
          </p:cNvPr>
          <p:cNvCxnSpPr>
            <a:cxnSpLocks/>
            <a:endCxn id="150" idx="0"/>
          </p:cNvCxnSpPr>
          <p:nvPr/>
        </p:nvCxnSpPr>
        <p:spPr>
          <a:xfrm rot="10800000">
            <a:off x="969156" y="871045"/>
            <a:ext cx="1319570" cy="291351"/>
          </a:xfrm>
          <a:prstGeom prst="bentConnector4">
            <a:avLst>
              <a:gd name="adj1" fmla="val 673"/>
              <a:gd name="adj2" fmla="val 1784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0327590A-4248-434E-8E0E-2A96518AB182}"/>
              </a:ext>
            </a:extLst>
          </p:cNvPr>
          <p:cNvCxnSpPr>
            <a:stCxn id="161" idx="1"/>
            <a:endCxn id="150" idx="2"/>
          </p:cNvCxnSpPr>
          <p:nvPr/>
        </p:nvCxnSpPr>
        <p:spPr>
          <a:xfrm rot="10800000">
            <a:off x="969157" y="1447045"/>
            <a:ext cx="544141" cy="6249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/>
              <p:nvPr/>
            </p:nvSpPr>
            <p:spPr>
              <a:xfrm>
                <a:off x="11589555" y="5320107"/>
                <a:ext cx="642399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9555" y="5320107"/>
                <a:ext cx="642399" cy="407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/>
              <p:nvPr/>
            </p:nvSpPr>
            <p:spPr>
              <a:xfrm>
                <a:off x="10799180" y="6112948"/>
                <a:ext cx="1003226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180" y="6112948"/>
                <a:ext cx="1003226" cy="407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846CC25-C547-49F4-82DA-47ABE120E008}"/>
              </a:ext>
            </a:extLst>
          </p:cNvPr>
          <p:cNvCxnSpPr>
            <a:cxnSpLocks/>
          </p:cNvCxnSpPr>
          <p:nvPr/>
        </p:nvCxnSpPr>
        <p:spPr>
          <a:xfrm rot="10800000">
            <a:off x="8128760" y="4877299"/>
            <a:ext cx="365460" cy="69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FCE43814-2614-4940-A67D-C8A8713A55BC}"/>
              </a:ext>
            </a:extLst>
          </p:cNvPr>
          <p:cNvCxnSpPr>
            <a:cxnSpLocks/>
          </p:cNvCxnSpPr>
          <p:nvPr/>
        </p:nvCxnSpPr>
        <p:spPr>
          <a:xfrm rot="10800000">
            <a:off x="4113861" y="4877299"/>
            <a:ext cx="2346381" cy="1461718"/>
          </a:xfrm>
          <a:prstGeom prst="bentConnector3">
            <a:avLst>
              <a:gd name="adj1" fmla="val 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EB3548D-4A4E-41E0-A714-567FECB8A919}"/>
              </a:ext>
            </a:extLst>
          </p:cNvPr>
          <p:cNvSpPr txBox="1"/>
          <p:nvPr/>
        </p:nvSpPr>
        <p:spPr>
          <a:xfrm>
            <a:off x="655942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82BFC7-7713-473D-9BDA-C63B33313C0F}"/>
              </a:ext>
            </a:extLst>
          </p:cNvPr>
          <p:cNvSpPr txBox="1"/>
          <p:nvPr/>
        </p:nvSpPr>
        <p:spPr>
          <a:xfrm>
            <a:off x="2418587" y="2947073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F2B5122-8438-401A-AB53-610D2597C54B}"/>
              </a:ext>
            </a:extLst>
          </p:cNvPr>
          <p:cNvSpPr txBox="1"/>
          <p:nvPr/>
        </p:nvSpPr>
        <p:spPr>
          <a:xfrm>
            <a:off x="3457506" y="294321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9D6CEB-AA90-4965-8A57-B73AEF7FEE2B}"/>
              </a:ext>
            </a:extLst>
          </p:cNvPr>
          <p:cNvSpPr txBox="1"/>
          <p:nvPr/>
        </p:nvSpPr>
        <p:spPr>
          <a:xfrm>
            <a:off x="4473672" y="289644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8AACDA-0A67-499F-B724-E8EDC1D167DA}"/>
              </a:ext>
            </a:extLst>
          </p:cNvPr>
          <p:cNvSpPr txBox="1"/>
          <p:nvPr/>
        </p:nvSpPr>
        <p:spPr>
          <a:xfrm>
            <a:off x="5931744" y="241988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CEC485-C6AF-41A1-B97D-CAFBCAD63BD9}"/>
              </a:ext>
            </a:extLst>
          </p:cNvPr>
          <p:cNvSpPr txBox="1"/>
          <p:nvPr/>
        </p:nvSpPr>
        <p:spPr>
          <a:xfrm>
            <a:off x="6241456" y="3874479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CD9FD6-B04D-4616-BB3E-B2E3C497893B}"/>
              </a:ext>
            </a:extLst>
          </p:cNvPr>
          <p:cNvSpPr txBox="1"/>
          <p:nvPr/>
        </p:nvSpPr>
        <p:spPr>
          <a:xfrm>
            <a:off x="7376698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AA0A07D-22CB-4694-B716-2DC3C9EB034A}"/>
              </a:ext>
            </a:extLst>
          </p:cNvPr>
          <p:cNvSpPr txBox="1"/>
          <p:nvPr/>
        </p:nvSpPr>
        <p:spPr>
          <a:xfrm>
            <a:off x="9436022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17F0E10-3537-4A9D-A7C2-99F6ED7F2128}"/>
              </a:ext>
            </a:extLst>
          </p:cNvPr>
          <p:cNvSpPr txBox="1"/>
          <p:nvPr/>
        </p:nvSpPr>
        <p:spPr>
          <a:xfrm>
            <a:off x="11477511" y="292074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A77071D-C979-4DAD-8618-E8E93B9EEF1C}"/>
              </a:ext>
            </a:extLst>
          </p:cNvPr>
          <p:cNvSpPr txBox="1"/>
          <p:nvPr/>
        </p:nvSpPr>
        <p:spPr>
          <a:xfrm>
            <a:off x="3154536" y="1537799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2C64F23-EA2E-4B9B-AE51-221AE8BD932B}"/>
              </a:ext>
            </a:extLst>
          </p:cNvPr>
          <p:cNvSpPr txBox="1"/>
          <p:nvPr/>
        </p:nvSpPr>
        <p:spPr>
          <a:xfrm>
            <a:off x="2694814" y="78627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E9C212-6C5A-4C7F-9A58-CB7B7718F1E2}"/>
              </a:ext>
            </a:extLst>
          </p:cNvPr>
          <p:cNvSpPr txBox="1"/>
          <p:nvPr/>
        </p:nvSpPr>
        <p:spPr>
          <a:xfrm>
            <a:off x="1038991" y="168343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C797AE6-250E-463D-B477-54C4D07776D4}"/>
              </a:ext>
            </a:extLst>
          </p:cNvPr>
          <p:cNvSpPr txBox="1"/>
          <p:nvPr/>
        </p:nvSpPr>
        <p:spPr>
          <a:xfrm>
            <a:off x="315990" y="78996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9A58058-784E-4C2D-AE00-652B965F4F97}"/>
                  </a:ext>
                </a:extLst>
              </p:cNvPr>
              <p:cNvSpPr txBox="1"/>
              <p:nvPr/>
            </p:nvSpPr>
            <p:spPr>
              <a:xfrm>
                <a:off x="666092" y="323601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9A58058-784E-4C2D-AE00-652B965F4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92" y="3236019"/>
                <a:ext cx="7629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A5D6545-1183-4E00-8FDF-F1FD9CB98A02}"/>
                  </a:ext>
                </a:extLst>
              </p:cNvPr>
              <p:cNvSpPr txBox="1"/>
              <p:nvPr/>
            </p:nvSpPr>
            <p:spPr>
              <a:xfrm>
                <a:off x="2422635" y="116825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A5D6545-1183-4E00-8FDF-F1FD9CB98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35" y="1168259"/>
                <a:ext cx="7629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364A002-9445-409C-B297-068D23547169}"/>
                  </a:ext>
                </a:extLst>
              </p:cNvPr>
              <p:cNvSpPr txBox="1"/>
              <p:nvPr/>
            </p:nvSpPr>
            <p:spPr>
              <a:xfrm>
                <a:off x="3002637" y="1810249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364A002-9445-409C-B297-068D2354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37" y="1810249"/>
                <a:ext cx="1410802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7686CFC-E093-4B83-A2B7-333AE7C412CC}"/>
                  </a:ext>
                </a:extLst>
              </p:cNvPr>
              <p:cNvSpPr txBox="1"/>
              <p:nvPr/>
            </p:nvSpPr>
            <p:spPr>
              <a:xfrm>
                <a:off x="2037862" y="3283811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7686CFC-E093-4B83-A2B7-333AE7C41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862" y="3283811"/>
                <a:ext cx="7629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/>
              <p:nvPr/>
            </p:nvSpPr>
            <p:spPr>
              <a:xfrm>
                <a:off x="3213973" y="3265311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73" y="3265311"/>
                <a:ext cx="7629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/>
              <p:nvPr/>
            </p:nvSpPr>
            <p:spPr>
              <a:xfrm>
                <a:off x="4257197" y="322417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197" y="3224179"/>
                <a:ext cx="7629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/>
              <p:nvPr/>
            </p:nvSpPr>
            <p:spPr>
              <a:xfrm>
                <a:off x="5787709" y="2788633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709" y="2788633"/>
                <a:ext cx="662974" cy="369332"/>
              </a:xfrm>
              <a:prstGeom prst="rect">
                <a:avLst/>
              </a:prstGeom>
              <a:blipFill>
                <a:blip r:embed="rId19"/>
                <a:stretch>
                  <a:fillRect l="-2752" r="-6422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/>
              <p:nvPr/>
            </p:nvSpPr>
            <p:spPr>
              <a:xfrm>
                <a:off x="5743345" y="4243228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45" y="4243228"/>
                <a:ext cx="1410802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/>
              <p:nvPr/>
            </p:nvSpPr>
            <p:spPr>
              <a:xfrm>
                <a:off x="7238486" y="325984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486" y="3259840"/>
                <a:ext cx="66297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/>
              <p:nvPr/>
            </p:nvSpPr>
            <p:spPr>
              <a:xfrm>
                <a:off x="9259236" y="327439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236" y="3274390"/>
                <a:ext cx="66297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/>
              <p:nvPr/>
            </p:nvSpPr>
            <p:spPr>
              <a:xfrm>
                <a:off x="11260134" y="3227452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134" y="3227452"/>
                <a:ext cx="66297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8C6A498-CE80-4023-981B-F738D4CBB65E}"/>
                  </a:ext>
                </a:extLst>
              </p:cNvPr>
              <p:cNvSpPr txBox="1"/>
              <p:nvPr/>
            </p:nvSpPr>
            <p:spPr>
              <a:xfrm>
                <a:off x="1400511" y="675905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𝛾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𝑑𝑎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8C6A498-CE80-4023-981B-F738D4CBB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11" y="675905"/>
                <a:ext cx="1035440" cy="369332"/>
              </a:xfrm>
              <a:prstGeom prst="rect">
                <a:avLst/>
              </a:prstGeom>
              <a:blipFill>
                <a:blip r:embed="rId24"/>
                <a:stretch>
                  <a:fillRect l="-5294" t="-1333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36AE04C-1157-4987-ABE8-C896E3C6BC40}"/>
                  </a:ext>
                </a:extLst>
              </p:cNvPr>
              <p:cNvSpPr txBox="1"/>
              <p:nvPr/>
            </p:nvSpPr>
            <p:spPr>
              <a:xfrm>
                <a:off x="-5265" y="2052743"/>
                <a:ext cx="1673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36AE04C-1157-4987-ABE8-C896E3C6B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65" y="2052743"/>
                <a:ext cx="1673677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C5EB219-D5CB-471B-B40B-EE59636F3B27}"/>
                  </a:ext>
                </a:extLst>
              </p:cNvPr>
              <p:cNvSpPr txBox="1"/>
              <p:nvPr/>
            </p:nvSpPr>
            <p:spPr>
              <a:xfrm>
                <a:off x="-40669" y="1128454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C5EB219-D5CB-471B-B40B-EE59636F3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669" y="1128454"/>
                <a:ext cx="76296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Rectangle 254">
            <a:extLst>
              <a:ext uri="{FF2B5EF4-FFF2-40B4-BE49-F238E27FC236}">
                <a16:creationId xmlns:a16="http://schemas.microsoft.com/office/drawing/2014/main" id="{9A0C9B2B-32F3-433A-B2A2-A04CC9DEFD9F}"/>
              </a:ext>
            </a:extLst>
          </p:cNvPr>
          <p:cNvSpPr/>
          <p:nvPr/>
        </p:nvSpPr>
        <p:spPr>
          <a:xfrm>
            <a:off x="644502" y="347870"/>
            <a:ext cx="1766789" cy="33236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03B55051-F7C3-47A0-902A-BDCA69BED27C}"/>
              </a:ext>
            </a:extLst>
          </p:cNvPr>
          <p:cNvCxnSpPr>
            <a:cxnSpLocks/>
            <a:stCxn id="263" idx="1"/>
          </p:cNvCxnSpPr>
          <p:nvPr/>
        </p:nvCxnSpPr>
        <p:spPr>
          <a:xfrm flipH="1">
            <a:off x="2435951" y="389522"/>
            <a:ext cx="548990" cy="107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E5DC0660-6A2A-4BAD-9752-CBE17990924E}"/>
              </a:ext>
            </a:extLst>
          </p:cNvPr>
          <p:cNvSpPr txBox="1"/>
          <p:nvPr/>
        </p:nvSpPr>
        <p:spPr>
          <a:xfrm>
            <a:off x="2984941" y="204856"/>
            <a:ext cx="213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Exchanger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05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4FB376-27AE-493B-8239-0D027D3C7345}"/>
              </a:ext>
            </a:extLst>
          </p:cNvPr>
          <p:cNvGrpSpPr/>
          <p:nvPr/>
        </p:nvGrpSpPr>
        <p:grpSpPr>
          <a:xfrm>
            <a:off x="1459316" y="2703678"/>
            <a:ext cx="576469" cy="576000"/>
            <a:chOff x="4372748" y="3160643"/>
            <a:chExt cx="576469" cy="57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A5A92B-940C-49C9-84FE-A6069646D06C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30962F-85C2-4FEF-8198-AB12EF438A0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AFAFB-E5BD-4570-8CD0-98A5FB3A26CD}"/>
              </a:ext>
            </a:extLst>
          </p:cNvPr>
          <p:cNvGrpSpPr/>
          <p:nvPr/>
        </p:nvGrpSpPr>
        <p:grpSpPr>
          <a:xfrm>
            <a:off x="5364289" y="2703678"/>
            <a:ext cx="576469" cy="576000"/>
            <a:chOff x="4372748" y="3160643"/>
            <a:chExt cx="576469" cy="57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4B671-1055-46F4-BAE6-2594381DB610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E923F-01F9-4B33-A9BD-6362A435601A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94C4B-3FE8-47C0-8540-E896C2D62695}"/>
              </a:ext>
            </a:extLst>
          </p:cNvPr>
          <p:cNvGrpSpPr/>
          <p:nvPr/>
        </p:nvGrpSpPr>
        <p:grpSpPr>
          <a:xfrm>
            <a:off x="3641035" y="3681025"/>
            <a:ext cx="576469" cy="576000"/>
            <a:chOff x="4372748" y="3160643"/>
            <a:chExt cx="576469" cy="5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5563B-660B-48C1-9AA2-6A8274297E3F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8508C-49F0-427C-991A-032CEA33B836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AH</a:t>
              </a:r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4DD49-C447-42D5-B9D2-43AA761C9AD2}"/>
              </a:ext>
            </a:extLst>
          </p:cNvPr>
          <p:cNvGrpSpPr/>
          <p:nvPr/>
        </p:nvGrpSpPr>
        <p:grpSpPr>
          <a:xfrm>
            <a:off x="2493782" y="2703678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5D226C-0335-422F-AEE9-EE04BFBF261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7D4E9-6D8D-4446-8437-D977DEDD2AA9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0824D-D6D5-41AC-8B4E-F0D372B43C7A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2035785" y="2972035"/>
            <a:ext cx="457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32560-3B95-4FDA-84F7-DA0BD78B77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070251" y="2966277"/>
            <a:ext cx="448005" cy="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127332-4691-45C1-91B6-2A926CCA651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3108269" y="3416615"/>
            <a:ext cx="945997" cy="1195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EEEC9A-155C-4AB2-9344-3FFD35E8EB79}"/>
              </a:ext>
            </a:extLst>
          </p:cNvPr>
          <p:cNvCxnSpPr>
            <a:cxnSpLocks/>
          </p:cNvCxnSpPr>
          <p:nvPr/>
        </p:nvCxnSpPr>
        <p:spPr>
          <a:xfrm flipV="1">
            <a:off x="3518256" y="2472986"/>
            <a:ext cx="2134267" cy="513421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AC85D-2D05-408F-9164-C14B15732F1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52758" y="2472986"/>
            <a:ext cx="0" cy="23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37ABB3-3596-4848-8576-1B49289C254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4217504" y="3279678"/>
            <a:ext cx="1435254" cy="669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84E3A-5A5B-4129-B69C-4E294560E01B}"/>
              </a:ext>
            </a:extLst>
          </p:cNvPr>
          <p:cNvGrpSpPr/>
          <p:nvPr/>
        </p:nvGrpSpPr>
        <p:grpSpPr>
          <a:xfrm>
            <a:off x="6511543" y="2703678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7D3237-1B0D-449C-8454-1102323F584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B00B88-880B-47FA-B756-5E2AE9B8ABF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3BF335-0786-455A-900C-20B682DBD4A0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940758" y="2972035"/>
            <a:ext cx="570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89D1B9-08A5-407C-8A81-060F434B0C09}"/>
              </a:ext>
            </a:extLst>
          </p:cNvPr>
          <p:cNvCxnSpPr>
            <a:cxnSpLocks/>
            <a:stCxn id="55" idx="3"/>
            <a:endCxn id="74" idx="1"/>
          </p:cNvCxnSpPr>
          <p:nvPr/>
        </p:nvCxnSpPr>
        <p:spPr>
          <a:xfrm>
            <a:off x="7088012" y="2972035"/>
            <a:ext cx="23641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9A68A-C907-45DA-ACF9-D3086043C0E4}"/>
              </a:ext>
            </a:extLst>
          </p:cNvPr>
          <p:cNvGrpSpPr/>
          <p:nvPr/>
        </p:nvGrpSpPr>
        <p:grpSpPr>
          <a:xfrm>
            <a:off x="9452113" y="2703678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C7B12B3-6523-4736-A740-4CD8AD753A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3D3F84-C1C1-46E3-BDF0-F7A9336E8DA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TZ</a:t>
              </a:r>
              <a:endParaRPr lang="en-GB" dirty="0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5C6669D-CC35-4CB2-9FCF-9C6968219053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966012" y="858119"/>
            <a:ext cx="9062570" cy="2113916"/>
          </a:xfrm>
          <a:prstGeom prst="bentConnector3">
            <a:avLst>
              <a:gd name="adj1" fmla="val -80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08E2B9-86AE-43A5-BE1F-512EC5D6E77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47785" y="863457"/>
            <a:ext cx="0" cy="1840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B1DE83-1C08-4D46-8656-0EC08CC530C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48899" y="2972035"/>
            <a:ext cx="710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6F4E8C-77F0-4B9C-B1A0-98215581B94E}"/>
              </a:ext>
            </a:extLst>
          </p:cNvPr>
          <p:cNvGrpSpPr/>
          <p:nvPr/>
        </p:nvGrpSpPr>
        <p:grpSpPr>
          <a:xfrm>
            <a:off x="9452113" y="3839334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F4E225-804B-4C4B-ADB0-B457EE22EB92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751AF4-0B34-4988-901D-E09C783FF25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</a:t>
              </a:r>
              <a:endParaRPr lang="en-GB" dirty="0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A3FBB7-DCD9-4DEE-A369-748A8F9789A0}"/>
              </a:ext>
            </a:extLst>
          </p:cNvPr>
          <p:cNvCxnSpPr/>
          <p:nvPr/>
        </p:nvCxnSpPr>
        <p:spPr>
          <a:xfrm flipV="1">
            <a:off x="9571382" y="3279678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227B67-07BB-406E-B761-5BCB4E89A0E6}"/>
              </a:ext>
            </a:extLst>
          </p:cNvPr>
          <p:cNvCxnSpPr/>
          <p:nvPr/>
        </p:nvCxnSpPr>
        <p:spPr>
          <a:xfrm flipV="1">
            <a:off x="9932504" y="3279678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1762B-1F11-4FB2-A1A2-FE13A0BB989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799777" y="3279678"/>
            <a:ext cx="235" cy="1292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655181-EB54-4D0A-B42E-478FF5011C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782016" y="3279678"/>
            <a:ext cx="235" cy="1289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/>
              <p:nvPr/>
            </p:nvSpPr>
            <p:spPr>
              <a:xfrm>
                <a:off x="2173876" y="368102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876" y="3681025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l="-2020" r="-3030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/>
              <p:nvPr/>
            </p:nvSpPr>
            <p:spPr>
              <a:xfrm>
                <a:off x="6164149" y="3614530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149" y="3614530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l="-2000" r="-3000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/>
              <p:nvPr/>
            </p:nvSpPr>
            <p:spPr>
              <a:xfrm>
                <a:off x="9133592" y="3349939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592" y="3349939"/>
                <a:ext cx="606755" cy="379848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/>
              <p:nvPr/>
            </p:nvSpPr>
            <p:spPr>
              <a:xfrm>
                <a:off x="9874759" y="3363369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759" y="3363369"/>
                <a:ext cx="606755" cy="379848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12C16F70-D76A-41FB-A606-B0EFAB7075BD}"/>
              </a:ext>
            </a:extLst>
          </p:cNvPr>
          <p:cNvSpPr/>
          <p:nvPr/>
        </p:nvSpPr>
        <p:spPr>
          <a:xfrm>
            <a:off x="8953592" y="5049475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E73687-625B-4E04-B35E-25E2A005F7E6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9313592" y="5229475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C81EB83-D1B7-4381-AB5D-1E771D1B873E}"/>
              </a:ext>
            </a:extLst>
          </p:cNvPr>
          <p:cNvCxnSpPr>
            <a:endCxn id="121" idx="0"/>
          </p:cNvCxnSpPr>
          <p:nvPr/>
        </p:nvCxnSpPr>
        <p:spPr>
          <a:xfrm rot="5400000">
            <a:off x="8873112" y="3228082"/>
            <a:ext cx="2081873" cy="1560912"/>
          </a:xfrm>
          <a:prstGeom prst="bentConnector3">
            <a:avLst>
              <a:gd name="adj1" fmla="val 8628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8C0B56-D073-4B22-B0AA-596ECBCB2783}"/>
              </a:ext>
            </a:extLst>
          </p:cNvPr>
          <p:cNvSpPr txBox="1"/>
          <p:nvPr/>
        </p:nvSpPr>
        <p:spPr>
          <a:xfrm>
            <a:off x="9258614" y="5136693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248849-7BC1-4D53-9E85-0DB59E6C363E}"/>
              </a:ext>
            </a:extLst>
          </p:cNvPr>
          <p:cNvSpPr txBox="1"/>
          <p:nvPr/>
        </p:nvSpPr>
        <p:spPr>
          <a:xfrm>
            <a:off x="9117451" y="4772925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6CCB73-42C5-4AB2-BE36-B674F1F62F4F}"/>
              </a:ext>
            </a:extLst>
          </p:cNvPr>
          <p:cNvSpPr/>
          <p:nvPr/>
        </p:nvSpPr>
        <p:spPr>
          <a:xfrm>
            <a:off x="8271979" y="5857858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419F93-37DB-4E16-8124-A2658095CBE0}"/>
              </a:ext>
            </a:extLst>
          </p:cNvPr>
          <p:cNvCxnSpPr>
            <a:cxnSpLocks/>
            <a:endCxn id="130" idx="6"/>
          </p:cNvCxnSpPr>
          <p:nvPr/>
        </p:nvCxnSpPr>
        <p:spPr>
          <a:xfrm flipH="1">
            <a:off x="8631979" y="6037858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46047-B1DE-4B47-BB26-1249D34106D7}"/>
              </a:ext>
            </a:extLst>
          </p:cNvPr>
          <p:cNvSpPr txBox="1"/>
          <p:nvPr/>
        </p:nvSpPr>
        <p:spPr>
          <a:xfrm>
            <a:off x="8577001" y="5945076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60932-0725-44D1-B1CD-8ECF2F041780}"/>
              </a:ext>
            </a:extLst>
          </p:cNvPr>
          <p:cNvSpPr txBox="1"/>
          <p:nvPr/>
        </p:nvSpPr>
        <p:spPr>
          <a:xfrm>
            <a:off x="8435838" y="5581308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81F944B-EE31-4E60-96A8-418C7A683249}"/>
              </a:ext>
            </a:extLst>
          </p:cNvPr>
          <p:cNvCxnSpPr>
            <a:cxnSpLocks/>
            <a:endCxn id="130" idx="0"/>
          </p:cNvCxnSpPr>
          <p:nvPr/>
        </p:nvCxnSpPr>
        <p:spPr>
          <a:xfrm rot="5400000">
            <a:off x="8037243" y="3386772"/>
            <a:ext cx="2885822" cy="2056350"/>
          </a:xfrm>
          <a:prstGeom prst="bentConnector3">
            <a:avLst>
              <a:gd name="adj1" fmla="val 5723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9BA99-4960-4954-AF8D-A09AC7A6701D}"/>
              </a:ext>
            </a:extLst>
          </p:cNvPr>
          <p:cNvGrpSpPr/>
          <p:nvPr/>
        </p:nvGrpSpPr>
        <p:grpSpPr>
          <a:xfrm>
            <a:off x="7162377" y="4906166"/>
            <a:ext cx="925265" cy="714699"/>
            <a:chOff x="8470332" y="5099438"/>
            <a:chExt cx="925265" cy="7146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AA4FD59-0687-41FA-9463-9B08E811B857}"/>
                </a:ext>
              </a:extLst>
            </p:cNvPr>
            <p:cNvSpPr/>
            <p:nvPr/>
          </p:nvSpPr>
          <p:spPr>
            <a:xfrm rot="16200000">
              <a:off x="8572469" y="499730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/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BE1667-1506-4778-B44D-443C99A3E405}"/>
              </a:ext>
            </a:extLst>
          </p:cNvPr>
          <p:cNvGrpSpPr/>
          <p:nvPr/>
        </p:nvGrpSpPr>
        <p:grpSpPr>
          <a:xfrm>
            <a:off x="5189890" y="5680508"/>
            <a:ext cx="925265" cy="714699"/>
            <a:chOff x="6524881" y="5928978"/>
            <a:chExt cx="925265" cy="714699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754536-DD6C-463D-92DB-66342B15D460}"/>
                </a:ext>
              </a:extLst>
            </p:cNvPr>
            <p:cNvSpPr/>
            <p:nvPr/>
          </p:nvSpPr>
          <p:spPr>
            <a:xfrm rot="16200000">
              <a:off x="6627018" y="582684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/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401B7-9848-4363-9036-104D48EBC145}"/>
              </a:ext>
            </a:extLst>
          </p:cNvPr>
          <p:cNvCxnSpPr>
            <a:stCxn id="121" idx="2"/>
            <a:endCxn id="141" idx="3"/>
          </p:cNvCxnSpPr>
          <p:nvPr/>
        </p:nvCxnSpPr>
        <p:spPr>
          <a:xfrm flipH="1">
            <a:off x="8087642" y="5229475"/>
            <a:ext cx="865950" cy="1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732C6-224A-4175-8CB8-0E14E0D68E94}"/>
              </a:ext>
            </a:extLst>
          </p:cNvPr>
          <p:cNvCxnSpPr>
            <a:stCxn id="130" idx="2"/>
            <a:endCxn id="142" idx="3"/>
          </p:cNvCxnSpPr>
          <p:nvPr/>
        </p:nvCxnSpPr>
        <p:spPr>
          <a:xfrm flipH="1" flipV="1">
            <a:off x="6115155" y="6023951"/>
            <a:ext cx="2156824" cy="13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/>
              <p:nvPr/>
            </p:nvSpPr>
            <p:spPr>
              <a:xfrm>
                <a:off x="10257711" y="5011994"/>
                <a:ext cx="642399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711" y="5011994"/>
                <a:ext cx="642399" cy="407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/>
              <p:nvPr/>
            </p:nvSpPr>
            <p:spPr>
              <a:xfrm>
                <a:off x="9467336" y="5804835"/>
                <a:ext cx="1003226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336" y="5804835"/>
                <a:ext cx="1003226" cy="407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846CC25-C547-49F4-82DA-47ABE120E008}"/>
              </a:ext>
            </a:extLst>
          </p:cNvPr>
          <p:cNvCxnSpPr>
            <a:cxnSpLocks/>
          </p:cNvCxnSpPr>
          <p:nvPr/>
        </p:nvCxnSpPr>
        <p:spPr>
          <a:xfrm rot="10800000">
            <a:off x="6796916" y="4569186"/>
            <a:ext cx="365460" cy="69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FCE43814-2614-4940-A67D-C8A8713A55BC}"/>
              </a:ext>
            </a:extLst>
          </p:cNvPr>
          <p:cNvCxnSpPr>
            <a:cxnSpLocks/>
          </p:cNvCxnSpPr>
          <p:nvPr/>
        </p:nvCxnSpPr>
        <p:spPr>
          <a:xfrm rot="10800000">
            <a:off x="2782017" y="4569186"/>
            <a:ext cx="2346381" cy="1461718"/>
          </a:xfrm>
          <a:prstGeom prst="bentConnector3">
            <a:avLst>
              <a:gd name="adj1" fmla="val 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EB3548D-4A4E-41E0-A714-567FECB8A919}"/>
              </a:ext>
            </a:extLst>
          </p:cNvPr>
          <p:cNvSpPr txBox="1"/>
          <p:nvPr/>
        </p:nvSpPr>
        <p:spPr>
          <a:xfrm>
            <a:off x="835327" y="261707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82BFC7-7713-473D-9BDA-C63B33313C0F}"/>
              </a:ext>
            </a:extLst>
          </p:cNvPr>
          <p:cNvSpPr txBox="1"/>
          <p:nvPr/>
        </p:nvSpPr>
        <p:spPr>
          <a:xfrm>
            <a:off x="2110625" y="263555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F2B5122-8438-401A-AB53-610D2597C54B}"/>
              </a:ext>
            </a:extLst>
          </p:cNvPr>
          <p:cNvSpPr txBox="1"/>
          <p:nvPr/>
        </p:nvSpPr>
        <p:spPr>
          <a:xfrm>
            <a:off x="3179348" y="258639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9D6CEB-AA90-4965-8A57-B73AEF7FEE2B}"/>
              </a:ext>
            </a:extLst>
          </p:cNvPr>
          <p:cNvSpPr txBox="1"/>
          <p:nvPr/>
        </p:nvSpPr>
        <p:spPr>
          <a:xfrm>
            <a:off x="4478785" y="206480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8AACDA-0A67-499F-B724-E8EDC1D167DA}"/>
              </a:ext>
            </a:extLst>
          </p:cNvPr>
          <p:cNvSpPr txBox="1"/>
          <p:nvPr/>
        </p:nvSpPr>
        <p:spPr>
          <a:xfrm>
            <a:off x="4725401" y="358005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CEC485-C6AF-41A1-B97D-CAFBCAD63BD9}"/>
              </a:ext>
            </a:extLst>
          </p:cNvPr>
          <p:cNvSpPr txBox="1"/>
          <p:nvPr/>
        </p:nvSpPr>
        <p:spPr>
          <a:xfrm>
            <a:off x="6041872" y="261645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CD9FD6-B04D-4616-BB3E-B2E3C497893B}"/>
              </a:ext>
            </a:extLst>
          </p:cNvPr>
          <p:cNvSpPr txBox="1"/>
          <p:nvPr/>
        </p:nvSpPr>
        <p:spPr>
          <a:xfrm>
            <a:off x="8296945" y="2628622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AA0A07D-22CB-4694-B716-2DC3C9EB034A}"/>
              </a:ext>
            </a:extLst>
          </p:cNvPr>
          <p:cNvSpPr txBox="1"/>
          <p:nvPr/>
        </p:nvSpPr>
        <p:spPr>
          <a:xfrm>
            <a:off x="10204635" y="259708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/>
              <p:nvPr/>
            </p:nvSpPr>
            <p:spPr>
              <a:xfrm>
                <a:off x="1882129" y="2957198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129" y="2957198"/>
                <a:ext cx="7629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/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/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blipFill>
                <a:blip r:embed="rId13"/>
                <a:stretch>
                  <a:fillRect l="-2752" r="-6422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/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/>
              <p:nvPr/>
            </p:nvSpPr>
            <p:spPr>
              <a:xfrm>
                <a:off x="5906642" y="2951727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42" y="2951727"/>
                <a:ext cx="6629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/>
              <p:nvPr/>
            </p:nvSpPr>
            <p:spPr>
              <a:xfrm>
                <a:off x="7927392" y="2966277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92" y="2966277"/>
                <a:ext cx="6629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/>
              <p:nvPr/>
            </p:nvSpPr>
            <p:spPr>
              <a:xfrm>
                <a:off x="9928290" y="2919339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90" y="2919339"/>
                <a:ext cx="66297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/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/>
              <p:nvPr/>
            </p:nvSpPr>
            <p:spPr>
              <a:xfrm>
                <a:off x="364930" y="2954105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30" y="2954105"/>
                <a:ext cx="141080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/>
              <p:nvPr/>
            </p:nvSpPr>
            <p:spPr>
              <a:xfrm>
                <a:off x="623727" y="520941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27" y="520941"/>
                <a:ext cx="141080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597103FC-B1DB-BDF8-06B1-113CADEAA2C9}"/>
              </a:ext>
            </a:extLst>
          </p:cNvPr>
          <p:cNvSpPr txBox="1"/>
          <p:nvPr/>
        </p:nvSpPr>
        <p:spPr>
          <a:xfrm>
            <a:off x="1717873" y="46083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80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4FB376-27AE-493B-8239-0D027D3C7345}"/>
              </a:ext>
            </a:extLst>
          </p:cNvPr>
          <p:cNvGrpSpPr/>
          <p:nvPr/>
        </p:nvGrpSpPr>
        <p:grpSpPr>
          <a:xfrm>
            <a:off x="762295" y="2696797"/>
            <a:ext cx="576469" cy="576000"/>
            <a:chOff x="4372748" y="3160643"/>
            <a:chExt cx="576469" cy="57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A5A92B-940C-49C9-84FE-A6069646D06C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30962F-85C2-4FEF-8198-AB12EF438A0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AFAFB-E5BD-4570-8CD0-98A5FB3A26CD}"/>
              </a:ext>
            </a:extLst>
          </p:cNvPr>
          <p:cNvGrpSpPr/>
          <p:nvPr/>
        </p:nvGrpSpPr>
        <p:grpSpPr>
          <a:xfrm>
            <a:off x="5364289" y="2703678"/>
            <a:ext cx="576469" cy="576000"/>
            <a:chOff x="4372748" y="3160643"/>
            <a:chExt cx="576469" cy="57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4B671-1055-46F4-BAE6-2594381DB610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E923F-01F9-4B33-A9BD-6362A435601A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94C4B-3FE8-47C0-8540-E896C2D62695}"/>
              </a:ext>
            </a:extLst>
          </p:cNvPr>
          <p:cNvGrpSpPr/>
          <p:nvPr/>
        </p:nvGrpSpPr>
        <p:grpSpPr>
          <a:xfrm>
            <a:off x="3641035" y="3681025"/>
            <a:ext cx="576469" cy="576000"/>
            <a:chOff x="4372748" y="3160643"/>
            <a:chExt cx="576469" cy="5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5563B-660B-48C1-9AA2-6A8274297E3F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8508C-49F0-427C-991A-032CEA33B836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AH</a:t>
              </a:r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4DD49-C447-42D5-B9D2-43AA761C9AD2}"/>
              </a:ext>
            </a:extLst>
          </p:cNvPr>
          <p:cNvGrpSpPr/>
          <p:nvPr/>
        </p:nvGrpSpPr>
        <p:grpSpPr>
          <a:xfrm>
            <a:off x="2493782" y="2703678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5D226C-0335-422F-AEE9-EE04BFBF261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7D4E9-6D8D-4446-8437-D977DEDD2AA9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0824D-D6D5-41AC-8B4E-F0D372B43C7A}"/>
              </a:ext>
            </a:extLst>
          </p:cNvPr>
          <p:cNvCxnSpPr>
            <a:cxnSpLocks/>
          </p:cNvCxnSpPr>
          <p:nvPr/>
        </p:nvCxnSpPr>
        <p:spPr>
          <a:xfrm flipV="1">
            <a:off x="1338764" y="2955726"/>
            <a:ext cx="289246" cy="95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32560-3B95-4FDA-84F7-DA0BD78B77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070251" y="2966277"/>
            <a:ext cx="448005" cy="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127332-4691-45C1-91B6-2A926CCA651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3108269" y="3416615"/>
            <a:ext cx="945997" cy="1195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EEEC9A-155C-4AB2-9344-3FFD35E8EB79}"/>
              </a:ext>
            </a:extLst>
          </p:cNvPr>
          <p:cNvCxnSpPr>
            <a:cxnSpLocks/>
          </p:cNvCxnSpPr>
          <p:nvPr/>
        </p:nvCxnSpPr>
        <p:spPr>
          <a:xfrm flipV="1">
            <a:off x="3518256" y="2472986"/>
            <a:ext cx="2134267" cy="513421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AC85D-2D05-408F-9164-C14B15732F1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52758" y="2472986"/>
            <a:ext cx="0" cy="23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37ABB3-3596-4848-8576-1B49289C254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4217504" y="3279678"/>
            <a:ext cx="1435254" cy="669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84E3A-5A5B-4129-B69C-4E294560E01B}"/>
              </a:ext>
            </a:extLst>
          </p:cNvPr>
          <p:cNvGrpSpPr/>
          <p:nvPr/>
        </p:nvGrpSpPr>
        <p:grpSpPr>
          <a:xfrm>
            <a:off x="7560927" y="2687804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7D3237-1B0D-449C-8454-1102323F584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B00B88-880B-47FA-B756-5E2AE9B8ABF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3BF335-0786-455A-900C-20B682DBD4A0}"/>
              </a:ext>
            </a:extLst>
          </p:cNvPr>
          <p:cNvCxnSpPr>
            <a:cxnSpLocks/>
            <a:stCxn id="9" idx="3"/>
            <a:endCxn id="107" idx="1"/>
          </p:cNvCxnSpPr>
          <p:nvPr/>
        </p:nvCxnSpPr>
        <p:spPr>
          <a:xfrm>
            <a:off x="5940758" y="2972035"/>
            <a:ext cx="602338" cy="12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A90A22-B60A-4E49-A0A4-3629EC094355}"/>
              </a:ext>
            </a:extLst>
          </p:cNvPr>
          <p:cNvGrpSpPr/>
          <p:nvPr/>
        </p:nvGrpSpPr>
        <p:grpSpPr>
          <a:xfrm>
            <a:off x="8541268" y="2771728"/>
            <a:ext cx="576469" cy="369332"/>
            <a:chOff x="8931252" y="3119791"/>
            <a:chExt cx="576469" cy="36933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02F7CB8-7219-42F1-BBDD-EC9759B997D1}"/>
                </a:ext>
              </a:extLst>
            </p:cNvPr>
            <p:cNvSpPr/>
            <p:nvPr/>
          </p:nvSpPr>
          <p:spPr>
            <a:xfrm>
              <a:off x="9039487" y="3119791"/>
              <a:ext cx="3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081B9D-8C1C-4410-ACEA-1CD776D7AC0C}"/>
                </a:ext>
              </a:extLst>
            </p:cNvPr>
            <p:cNvSpPr txBox="1"/>
            <p:nvPr/>
          </p:nvSpPr>
          <p:spPr>
            <a:xfrm>
              <a:off x="8931252" y="3119791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89D1B9-08A5-407C-8A81-060F434B0C09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004658" y="2956159"/>
            <a:ext cx="1496839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CBFF5F-26B0-4CB1-B8FF-A950167853FE}"/>
              </a:ext>
            </a:extLst>
          </p:cNvPr>
          <p:cNvCxnSpPr>
            <a:cxnSpLocks/>
          </p:cNvCxnSpPr>
          <p:nvPr/>
        </p:nvCxnSpPr>
        <p:spPr>
          <a:xfrm>
            <a:off x="8137396" y="2975804"/>
            <a:ext cx="5121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9A68A-C907-45DA-ACF9-D3086043C0E4}"/>
              </a:ext>
            </a:extLst>
          </p:cNvPr>
          <p:cNvGrpSpPr/>
          <p:nvPr/>
        </p:nvGrpSpPr>
        <p:grpSpPr>
          <a:xfrm>
            <a:off x="10501497" y="2687804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C7B12B3-6523-4736-A740-4CD8AD753A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3D3F84-C1C1-46E3-BDF0-F7A9336E8DA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TZ</a:t>
              </a:r>
              <a:endParaRPr lang="en-GB" dirty="0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5C6669D-CC35-4CB2-9FCF-9C6968219053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133868" y="846696"/>
            <a:ext cx="10944098" cy="2109465"/>
          </a:xfrm>
          <a:prstGeom prst="bentConnector3">
            <a:avLst>
              <a:gd name="adj1" fmla="val -753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08E2B9-86AE-43A5-BE1F-512EC5D6E77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50764" y="856576"/>
            <a:ext cx="0" cy="1840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B1DE83-1C08-4D46-8656-0EC08CC530C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1878" y="2965154"/>
            <a:ext cx="710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6F4E8C-77F0-4B9C-B1A0-98215581B94E}"/>
              </a:ext>
            </a:extLst>
          </p:cNvPr>
          <p:cNvGrpSpPr/>
          <p:nvPr/>
        </p:nvGrpSpPr>
        <p:grpSpPr>
          <a:xfrm>
            <a:off x="10501497" y="3823460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F4E225-804B-4C4B-ADB0-B457EE22EB92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751AF4-0B34-4988-901D-E09C783FF25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</a:t>
              </a:r>
              <a:endParaRPr lang="en-GB" dirty="0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A3FBB7-DCD9-4DEE-A369-748A8F9789A0}"/>
              </a:ext>
            </a:extLst>
          </p:cNvPr>
          <p:cNvCxnSpPr/>
          <p:nvPr/>
        </p:nvCxnSpPr>
        <p:spPr>
          <a:xfrm flipV="1">
            <a:off x="10620766" y="3263804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227B67-07BB-406E-B761-5BCB4E89A0E6}"/>
              </a:ext>
            </a:extLst>
          </p:cNvPr>
          <p:cNvCxnSpPr/>
          <p:nvPr/>
        </p:nvCxnSpPr>
        <p:spPr>
          <a:xfrm flipV="1">
            <a:off x="10981888" y="3263804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1762B-1F11-4FB2-A1A2-FE13A0BB989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7849161" y="3263804"/>
            <a:ext cx="235" cy="1292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655181-EB54-4D0A-B42E-478FF5011C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782016" y="3279678"/>
            <a:ext cx="235" cy="1289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/>
              <p:nvPr/>
            </p:nvSpPr>
            <p:spPr>
              <a:xfrm>
                <a:off x="2182395" y="368102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395" y="3681025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l="-2000" r="-3000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/>
              <p:nvPr/>
            </p:nvSpPr>
            <p:spPr>
              <a:xfrm>
                <a:off x="7173250" y="3605280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250" y="3605280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l="-2020" r="-303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/>
              <p:nvPr/>
            </p:nvSpPr>
            <p:spPr>
              <a:xfrm>
                <a:off x="10182976" y="333406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976" y="3334065"/>
                <a:ext cx="606755" cy="379848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/>
              <p:nvPr/>
            </p:nvSpPr>
            <p:spPr>
              <a:xfrm>
                <a:off x="10924143" y="334749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143" y="3347495"/>
                <a:ext cx="606755" cy="379848"/>
              </a:xfrm>
              <a:prstGeom prst="rect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12C16F70-D76A-41FB-A606-B0EFAB7075BD}"/>
              </a:ext>
            </a:extLst>
          </p:cNvPr>
          <p:cNvSpPr/>
          <p:nvPr/>
        </p:nvSpPr>
        <p:spPr>
          <a:xfrm>
            <a:off x="10002976" y="5033601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E73687-625B-4E04-B35E-25E2A005F7E6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10362976" y="5213601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C81EB83-D1B7-4381-AB5D-1E771D1B873E}"/>
              </a:ext>
            </a:extLst>
          </p:cNvPr>
          <p:cNvCxnSpPr>
            <a:endCxn id="121" idx="0"/>
          </p:cNvCxnSpPr>
          <p:nvPr/>
        </p:nvCxnSpPr>
        <p:spPr>
          <a:xfrm rot="5400000">
            <a:off x="9922496" y="3212208"/>
            <a:ext cx="2081873" cy="1560912"/>
          </a:xfrm>
          <a:prstGeom prst="bentConnector3">
            <a:avLst>
              <a:gd name="adj1" fmla="val 8628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8C0B56-D073-4B22-B0AA-596ECBCB2783}"/>
              </a:ext>
            </a:extLst>
          </p:cNvPr>
          <p:cNvSpPr txBox="1"/>
          <p:nvPr/>
        </p:nvSpPr>
        <p:spPr>
          <a:xfrm>
            <a:off x="10307998" y="5120819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248849-7BC1-4D53-9E85-0DB59E6C363E}"/>
              </a:ext>
            </a:extLst>
          </p:cNvPr>
          <p:cNvSpPr txBox="1"/>
          <p:nvPr/>
        </p:nvSpPr>
        <p:spPr>
          <a:xfrm>
            <a:off x="10166835" y="4757051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6CCB73-42C5-4AB2-BE36-B674F1F62F4F}"/>
              </a:ext>
            </a:extLst>
          </p:cNvPr>
          <p:cNvSpPr/>
          <p:nvPr/>
        </p:nvSpPr>
        <p:spPr>
          <a:xfrm>
            <a:off x="9321363" y="5841984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419F93-37DB-4E16-8124-A2658095CBE0}"/>
              </a:ext>
            </a:extLst>
          </p:cNvPr>
          <p:cNvCxnSpPr>
            <a:cxnSpLocks/>
            <a:endCxn id="130" idx="6"/>
          </p:cNvCxnSpPr>
          <p:nvPr/>
        </p:nvCxnSpPr>
        <p:spPr>
          <a:xfrm flipH="1">
            <a:off x="9681363" y="6021984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46047-B1DE-4B47-BB26-1249D34106D7}"/>
              </a:ext>
            </a:extLst>
          </p:cNvPr>
          <p:cNvSpPr txBox="1"/>
          <p:nvPr/>
        </p:nvSpPr>
        <p:spPr>
          <a:xfrm>
            <a:off x="9626385" y="5929202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60932-0725-44D1-B1CD-8ECF2F041780}"/>
              </a:ext>
            </a:extLst>
          </p:cNvPr>
          <p:cNvSpPr txBox="1"/>
          <p:nvPr/>
        </p:nvSpPr>
        <p:spPr>
          <a:xfrm>
            <a:off x="9485222" y="5565434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81F944B-EE31-4E60-96A8-418C7A683249}"/>
              </a:ext>
            </a:extLst>
          </p:cNvPr>
          <p:cNvCxnSpPr>
            <a:cxnSpLocks/>
            <a:endCxn id="130" idx="0"/>
          </p:cNvCxnSpPr>
          <p:nvPr/>
        </p:nvCxnSpPr>
        <p:spPr>
          <a:xfrm rot="5400000">
            <a:off x="9086627" y="3370898"/>
            <a:ext cx="2885822" cy="2056350"/>
          </a:xfrm>
          <a:prstGeom prst="bentConnector3">
            <a:avLst>
              <a:gd name="adj1" fmla="val 5723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9BA99-4960-4954-AF8D-A09AC7A6701D}"/>
              </a:ext>
            </a:extLst>
          </p:cNvPr>
          <p:cNvGrpSpPr/>
          <p:nvPr/>
        </p:nvGrpSpPr>
        <p:grpSpPr>
          <a:xfrm>
            <a:off x="8211761" y="4890292"/>
            <a:ext cx="925265" cy="714699"/>
            <a:chOff x="8470332" y="5099438"/>
            <a:chExt cx="925265" cy="7146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AA4FD59-0687-41FA-9463-9B08E811B857}"/>
                </a:ext>
              </a:extLst>
            </p:cNvPr>
            <p:cNvSpPr/>
            <p:nvPr/>
          </p:nvSpPr>
          <p:spPr>
            <a:xfrm rot="16200000">
              <a:off x="8572469" y="499730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/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BE1667-1506-4778-B44D-443C99A3E405}"/>
              </a:ext>
            </a:extLst>
          </p:cNvPr>
          <p:cNvGrpSpPr/>
          <p:nvPr/>
        </p:nvGrpSpPr>
        <p:grpSpPr>
          <a:xfrm>
            <a:off x="5189890" y="5680508"/>
            <a:ext cx="925265" cy="714699"/>
            <a:chOff x="6524881" y="5928978"/>
            <a:chExt cx="925265" cy="714699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754536-DD6C-463D-92DB-66342B15D460}"/>
                </a:ext>
              </a:extLst>
            </p:cNvPr>
            <p:cNvSpPr/>
            <p:nvPr/>
          </p:nvSpPr>
          <p:spPr>
            <a:xfrm rot="16200000">
              <a:off x="6627018" y="582684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/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401B7-9848-4363-9036-104D48EBC145}"/>
              </a:ext>
            </a:extLst>
          </p:cNvPr>
          <p:cNvCxnSpPr>
            <a:stCxn id="121" idx="2"/>
            <a:endCxn id="141" idx="3"/>
          </p:cNvCxnSpPr>
          <p:nvPr/>
        </p:nvCxnSpPr>
        <p:spPr>
          <a:xfrm flipH="1">
            <a:off x="9137026" y="5213601"/>
            <a:ext cx="865950" cy="1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732C6-224A-4175-8CB8-0E14E0D68E94}"/>
              </a:ext>
            </a:extLst>
          </p:cNvPr>
          <p:cNvCxnSpPr>
            <a:stCxn id="130" idx="2"/>
            <a:endCxn id="142" idx="3"/>
          </p:cNvCxnSpPr>
          <p:nvPr/>
        </p:nvCxnSpPr>
        <p:spPr>
          <a:xfrm flipH="1">
            <a:off x="6115155" y="6021984"/>
            <a:ext cx="3206208" cy="19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16DDD96-C8BD-4737-A15A-E5DED33B7D9B}"/>
              </a:ext>
            </a:extLst>
          </p:cNvPr>
          <p:cNvGrpSpPr/>
          <p:nvPr/>
        </p:nvGrpSpPr>
        <p:grpSpPr>
          <a:xfrm>
            <a:off x="9004658" y="3564249"/>
            <a:ext cx="804499" cy="700522"/>
            <a:chOff x="8880757" y="3922643"/>
            <a:chExt cx="1120837" cy="934286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DA439CC2-6103-4EA7-8EFA-32EC6C7FACAF}"/>
                </a:ext>
              </a:extLst>
            </p:cNvPr>
            <p:cNvSpPr/>
            <p:nvPr/>
          </p:nvSpPr>
          <p:spPr>
            <a:xfrm>
              <a:off x="8890042" y="3922643"/>
              <a:ext cx="1095647" cy="9342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44A97516-53BB-48AB-81D8-0F4626741AC9}"/>
                </a:ext>
              </a:extLst>
            </p:cNvPr>
            <p:cNvSpPr/>
            <p:nvPr/>
          </p:nvSpPr>
          <p:spPr>
            <a:xfrm rot="16200000">
              <a:off x="8981122" y="3836456"/>
              <a:ext cx="920108" cy="1120837"/>
            </a:xfrm>
            <a:prstGeom prst="triangle">
              <a:avLst>
                <a:gd name="adj" fmla="val 4827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8DF4C71-1176-4AEC-BAD5-BC0748B766DF}"/>
                </a:ext>
              </a:extLst>
            </p:cNvPr>
            <p:cNvSpPr txBox="1"/>
            <p:nvPr/>
          </p:nvSpPr>
          <p:spPr>
            <a:xfrm>
              <a:off x="9710102" y="4379152"/>
              <a:ext cx="20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endParaRPr lang="en-GB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274C32E-026D-40A2-A87C-447D229C1418}"/>
                </a:ext>
              </a:extLst>
            </p:cNvPr>
            <p:cNvSpPr txBox="1"/>
            <p:nvPr/>
          </p:nvSpPr>
          <p:spPr>
            <a:xfrm>
              <a:off x="9735553" y="4119297"/>
              <a:ext cx="20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endParaRPr lang="en-GB" dirty="0"/>
            </a:p>
          </p:txBody>
        </p:sp>
      </p:grp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A934BCA-EF6F-4B70-BEF4-E2065D1763E7}"/>
              </a:ext>
            </a:extLst>
          </p:cNvPr>
          <p:cNvCxnSpPr>
            <a:cxnSpLocks/>
            <a:endCxn id="190" idx="3"/>
          </p:cNvCxnSpPr>
          <p:nvPr/>
        </p:nvCxnSpPr>
        <p:spPr>
          <a:xfrm rot="5400000">
            <a:off x="9424590" y="3335104"/>
            <a:ext cx="981217" cy="212081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508421B-D5B0-4324-8549-69D1C1EC6E44}"/>
              </a:ext>
            </a:extLst>
          </p:cNvPr>
          <p:cNvCxnSpPr>
            <a:cxnSpLocks/>
            <a:stCxn id="204" idx="1"/>
          </p:cNvCxnSpPr>
          <p:nvPr/>
        </p:nvCxnSpPr>
        <p:spPr>
          <a:xfrm flipH="1" flipV="1">
            <a:off x="9811041" y="4107871"/>
            <a:ext cx="198219" cy="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/>
              <p:nvPr/>
            </p:nvSpPr>
            <p:spPr>
              <a:xfrm>
                <a:off x="11307095" y="4996120"/>
                <a:ext cx="642399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95" y="4996120"/>
                <a:ext cx="642399" cy="407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965C210-91C9-4A7A-81EB-51BA38CB2E1F}"/>
                  </a:ext>
                </a:extLst>
              </p:cNvPr>
              <p:cNvSpPr txBox="1"/>
              <p:nvPr/>
            </p:nvSpPr>
            <p:spPr>
              <a:xfrm>
                <a:off x="10009260" y="3906537"/>
                <a:ext cx="307945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965C210-91C9-4A7A-81EB-51BA38CB2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60" y="3906537"/>
                <a:ext cx="307945" cy="407997"/>
              </a:xfrm>
              <a:prstGeom prst="rect">
                <a:avLst/>
              </a:prstGeom>
              <a:blipFill>
                <a:blip r:embed="rId9"/>
                <a:stretch>
                  <a:fillRect r="-6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/>
              <p:nvPr/>
            </p:nvSpPr>
            <p:spPr>
              <a:xfrm>
                <a:off x="10516720" y="5788961"/>
                <a:ext cx="1003226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720" y="5788961"/>
                <a:ext cx="1003226" cy="407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E383097F-31CF-45FD-BEA8-E3FB6F22C346}"/>
              </a:ext>
            </a:extLst>
          </p:cNvPr>
          <p:cNvCxnSpPr>
            <a:stCxn id="190" idx="0"/>
            <a:endCxn id="61" idx="2"/>
          </p:cNvCxnSpPr>
          <p:nvPr/>
        </p:nvCxnSpPr>
        <p:spPr>
          <a:xfrm rot="10800000">
            <a:off x="8829504" y="3141061"/>
            <a:ext cx="175155" cy="7906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846CC25-C547-49F4-82DA-47ABE120E008}"/>
              </a:ext>
            </a:extLst>
          </p:cNvPr>
          <p:cNvCxnSpPr>
            <a:cxnSpLocks/>
          </p:cNvCxnSpPr>
          <p:nvPr/>
        </p:nvCxnSpPr>
        <p:spPr>
          <a:xfrm rot="10800000">
            <a:off x="7846300" y="4553312"/>
            <a:ext cx="365460" cy="69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FCE43814-2614-4940-A67D-C8A8713A55BC}"/>
              </a:ext>
            </a:extLst>
          </p:cNvPr>
          <p:cNvCxnSpPr>
            <a:cxnSpLocks/>
          </p:cNvCxnSpPr>
          <p:nvPr/>
        </p:nvCxnSpPr>
        <p:spPr>
          <a:xfrm rot="10800000">
            <a:off x="2782017" y="4569186"/>
            <a:ext cx="2346381" cy="1461718"/>
          </a:xfrm>
          <a:prstGeom prst="bentConnector3">
            <a:avLst>
              <a:gd name="adj1" fmla="val 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EB3548D-4A4E-41E0-A714-567FECB8A919}"/>
              </a:ext>
            </a:extLst>
          </p:cNvPr>
          <p:cNvSpPr txBox="1"/>
          <p:nvPr/>
        </p:nvSpPr>
        <p:spPr>
          <a:xfrm>
            <a:off x="138306" y="261019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82BFC7-7713-473D-9BDA-C63B33313C0F}"/>
              </a:ext>
            </a:extLst>
          </p:cNvPr>
          <p:cNvSpPr txBox="1"/>
          <p:nvPr/>
        </p:nvSpPr>
        <p:spPr>
          <a:xfrm>
            <a:off x="1343034" y="2519012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F2B5122-8438-401A-AB53-610D2597C54B}"/>
              </a:ext>
            </a:extLst>
          </p:cNvPr>
          <p:cNvSpPr txBox="1"/>
          <p:nvPr/>
        </p:nvSpPr>
        <p:spPr>
          <a:xfrm>
            <a:off x="2225945" y="2569402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9D6CEB-AA90-4965-8A57-B73AEF7FEE2B}"/>
              </a:ext>
            </a:extLst>
          </p:cNvPr>
          <p:cNvSpPr txBox="1"/>
          <p:nvPr/>
        </p:nvSpPr>
        <p:spPr>
          <a:xfrm>
            <a:off x="4478785" y="206480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8AACDA-0A67-499F-B724-E8EDC1D167DA}"/>
              </a:ext>
            </a:extLst>
          </p:cNvPr>
          <p:cNvSpPr txBox="1"/>
          <p:nvPr/>
        </p:nvSpPr>
        <p:spPr>
          <a:xfrm>
            <a:off x="3146580" y="260698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CEC485-C6AF-41A1-B97D-CAFBCAD63BD9}"/>
              </a:ext>
            </a:extLst>
          </p:cNvPr>
          <p:cNvSpPr txBox="1"/>
          <p:nvPr/>
        </p:nvSpPr>
        <p:spPr>
          <a:xfrm>
            <a:off x="6041872" y="261645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CD9FD6-B04D-4616-BB3E-B2E3C497893B}"/>
              </a:ext>
            </a:extLst>
          </p:cNvPr>
          <p:cNvSpPr txBox="1"/>
          <p:nvPr/>
        </p:nvSpPr>
        <p:spPr>
          <a:xfrm>
            <a:off x="9346329" y="261274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AA0A07D-22CB-4694-B716-2DC3C9EB034A}"/>
              </a:ext>
            </a:extLst>
          </p:cNvPr>
          <p:cNvSpPr txBox="1"/>
          <p:nvPr/>
        </p:nvSpPr>
        <p:spPr>
          <a:xfrm>
            <a:off x="11254019" y="258121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/>
              <p:nvPr/>
            </p:nvSpPr>
            <p:spPr>
              <a:xfrm>
                <a:off x="1144217" y="3175121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217" y="3175121"/>
                <a:ext cx="7629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/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/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blipFill>
                <a:blip r:embed="rId13"/>
                <a:stretch>
                  <a:fillRect l="-2752" r="-6422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/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/>
              <p:nvPr/>
            </p:nvSpPr>
            <p:spPr>
              <a:xfrm>
                <a:off x="5925737" y="3112591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737" y="3112591"/>
                <a:ext cx="6629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/>
              <p:nvPr/>
            </p:nvSpPr>
            <p:spPr>
              <a:xfrm>
                <a:off x="8976776" y="2950403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776" y="2950403"/>
                <a:ext cx="6629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/>
              <p:nvPr/>
            </p:nvSpPr>
            <p:spPr>
              <a:xfrm>
                <a:off x="10977674" y="2903465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674" y="2903465"/>
                <a:ext cx="66297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/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/>
              <p:nvPr/>
            </p:nvSpPr>
            <p:spPr>
              <a:xfrm>
                <a:off x="-332091" y="2947224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2091" y="2947224"/>
                <a:ext cx="141080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/>
              <p:nvPr/>
            </p:nvSpPr>
            <p:spPr>
              <a:xfrm>
                <a:off x="-73294" y="514060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294" y="514060"/>
                <a:ext cx="141080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597103FC-B1DB-BDF8-06B1-113CADEAA2C9}"/>
              </a:ext>
            </a:extLst>
          </p:cNvPr>
          <p:cNvSpPr txBox="1"/>
          <p:nvPr/>
        </p:nvSpPr>
        <p:spPr>
          <a:xfrm>
            <a:off x="1020852" y="453956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ECDAF10-578F-4F14-89AF-4FC9CCDB9E61}"/>
              </a:ext>
            </a:extLst>
          </p:cNvPr>
          <p:cNvGrpSpPr/>
          <p:nvPr/>
        </p:nvGrpSpPr>
        <p:grpSpPr>
          <a:xfrm>
            <a:off x="1627675" y="2653067"/>
            <a:ext cx="583827" cy="646331"/>
            <a:chOff x="4370475" y="3122184"/>
            <a:chExt cx="583827" cy="64633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D730DC0-B84A-7102-563F-79C558540A6E}"/>
                </a:ext>
              </a:extLst>
            </p:cNvPr>
            <p:cNvSpPr/>
            <p:nvPr/>
          </p:nvSpPr>
          <p:spPr>
            <a:xfrm>
              <a:off x="4370475" y="3165195"/>
              <a:ext cx="576000" cy="57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AF245A-637F-58E8-E989-89986B725ECC}"/>
                </a:ext>
              </a:extLst>
            </p:cNvPr>
            <p:cNvSpPr txBox="1"/>
            <p:nvPr/>
          </p:nvSpPr>
          <p:spPr>
            <a:xfrm>
              <a:off x="4377833" y="3122184"/>
              <a:ext cx="5764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35B7391-B4C4-61CD-5041-1D042E98CCD5}"/>
              </a:ext>
            </a:extLst>
          </p:cNvPr>
          <p:cNvGrpSpPr/>
          <p:nvPr/>
        </p:nvGrpSpPr>
        <p:grpSpPr>
          <a:xfrm>
            <a:off x="6543096" y="2655250"/>
            <a:ext cx="580739" cy="646331"/>
            <a:chOff x="4373217" y="3119096"/>
            <a:chExt cx="580739" cy="64633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6656028-8527-09FA-8214-367156C312A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6F51CA8-E2BD-0854-5423-6E57BD53ADB5}"/>
                </a:ext>
              </a:extLst>
            </p:cNvPr>
            <p:cNvSpPr txBox="1"/>
            <p:nvPr/>
          </p:nvSpPr>
          <p:spPr>
            <a:xfrm>
              <a:off x="4377487" y="3119096"/>
              <a:ext cx="5764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DCD58AD-2C7B-0D4C-228E-F50B1B27B757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114918" y="2973509"/>
            <a:ext cx="446478" cy="2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FD602B7-EE7F-C660-BE5A-E4056E12B4E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205093" y="2965154"/>
            <a:ext cx="288689" cy="6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EF52C01-6242-83E4-D1AC-448C1AE8108B}"/>
                  </a:ext>
                </a:extLst>
              </p:cNvPr>
              <p:cNvSpPr txBox="1"/>
              <p:nvPr/>
            </p:nvSpPr>
            <p:spPr>
              <a:xfrm>
                <a:off x="2041675" y="3128313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EF52C01-6242-83E4-D1AC-448C1AE8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675" y="3128313"/>
                <a:ext cx="76296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18F44B-FC58-3EDE-A0CF-4D933E6FC746}"/>
                  </a:ext>
                </a:extLst>
              </p:cNvPr>
              <p:cNvSpPr txBox="1"/>
              <p:nvPr/>
            </p:nvSpPr>
            <p:spPr>
              <a:xfrm>
                <a:off x="7032290" y="2996464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18F44B-FC58-3EDE-A0CF-4D933E6F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290" y="2996464"/>
                <a:ext cx="66297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177D96ED-C5D7-394C-FCE5-22922150DDD8}"/>
              </a:ext>
            </a:extLst>
          </p:cNvPr>
          <p:cNvSpPr txBox="1"/>
          <p:nvPr/>
        </p:nvSpPr>
        <p:spPr>
          <a:xfrm>
            <a:off x="4722699" y="362006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1972445-110F-A71C-E457-0E6A96B235C7}"/>
              </a:ext>
            </a:extLst>
          </p:cNvPr>
          <p:cNvSpPr txBox="1"/>
          <p:nvPr/>
        </p:nvSpPr>
        <p:spPr>
          <a:xfrm>
            <a:off x="7194456" y="263405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18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BD2FFD-EF31-484E-B9DF-52E4CB6DAFA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90113" y="2242644"/>
            <a:ext cx="609835" cy="9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A13BA1-57BE-4EEF-A023-CB2B338B424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90113" y="4383391"/>
            <a:ext cx="1433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C202C3C-D959-4690-BEB1-6C05752B66F3}"/>
              </a:ext>
            </a:extLst>
          </p:cNvPr>
          <p:cNvGrpSpPr/>
          <p:nvPr/>
        </p:nvGrpSpPr>
        <p:grpSpPr>
          <a:xfrm>
            <a:off x="5699948" y="1974287"/>
            <a:ext cx="576469" cy="576000"/>
            <a:chOff x="4372748" y="3160643"/>
            <a:chExt cx="576469" cy="57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75AF56-844C-40F5-89BA-3430D1297499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8E0E37-EB39-4770-8308-014121D85C9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XM</a:t>
              </a:r>
              <a:endParaRPr lang="en-GB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A60FB4-0AD0-414E-9FE6-15CDC0C40A55}"/>
              </a:ext>
            </a:extLst>
          </p:cNvPr>
          <p:cNvGrpSpPr/>
          <p:nvPr/>
        </p:nvGrpSpPr>
        <p:grpSpPr>
          <a:xfrm>
            <a:off x="6523535" y="4115034"/>
            <a:ext cx="576469" cy="576000"/>
            <a:chOff x="4372748" y="3160643"/>
            <a:chExt cx="576469" cy="576000"/>
          </a:xfrm>
          <a:solidFill>
            <a:schemeClr val="accent2">
              <a:lumMod val="7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C31753-DF6F-47F1-8A05-B0DA96564213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66F5D5-007D-4C4D-B66A-6FF15335B0AB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XH</a:t>
              </a:r>
              <a:endParaRPr lang="en-GB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BF5593-1910-48D0-83AD-5DAB1CF85B1C}"/>
              </a:ext>
            </a:extLst>
          </p:cNvPr>
          <p:cNvGrpSpPr/>
          <p:nvPr/>
        </p:nvGrpSpPr>
        <p:grpSpPr>
          <a:xfrm>
            <a:off x="6532558" y="2906923"/>
            <a:ext cx="576469" cy="576000"/>
            <a:chOff x="4372748" y="3160643"/>
            <a:chExt cx="576469" cy="576000"/>
          </a:xfrm>
          <a:solidFill>
            <a:srgbClr val="00B0F0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D701E2-FFB0-4D00-ACB9-3C2DB66309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99765B-2524-43EB-BB34-67A221AE37AF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XC</a:t>
              </a:r>
              <a:endParaRPr lang="en-GB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4A9D60-5956-4010-AECF-7B3F8415B345}"/>
              </a:ext>
            </a:extLst>
          </p:cNvPr>
          <p:cNvCxnSpPr>
            <a:cxnSpLocks/>
          </p:cNvCxnSpPr>
          <p:nvPr/>
        </p:nvCxnSpPr>
        <p:spPr>
          <a:xfrm>
            <a:off x="6667397" y="3480382"/>
            <a:ext cx="0" cy="6287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64232F-15E9-45E0-B304-F917F4B4AE95}"/>
              </a:ext>
            </a:extLst>
          </p:cNvPr>
          <p:cNvCxnSpPr>
            <a:cxnSpLocks/>
          </p:cNvCxnSpPr>
          <p:nvPr/>
        </p:nvCxnSpPr>
        <p:spPr>
          <a:xfrm flipH="1">
            <a:off x="6972656" y="3480382"/>
            <a:ext cx="8160" cy="6387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BF8EA0-3F0E-4400-A913-77E00CA22E16}"/>
                  </a:ext>
                </a:extLst>
              </p:cNvPr>
              <p:cNvSpPr txBox="1"/>
              <p:nvPr/>
            </p:nvSpPr>
            <p:spPr>
              <a:xfrm>
                <a:off x="6222508" y="3537919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BF8EA0-3F0E-4400-A913-77E00CA2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508" y="3537919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C448E-BD8B-4D92-8C8B-61E5CA560F3B}"/>
                  </a:ext>
                </a:extLst>
              </p:cNvPr>
              <p:cNvSpPr txBox="1"/>
              <p:nvPr/>
            </p:nvSpPr>
            <p:spPr>
              <a:xfrm>
                <a:off x="6884761" y="3533140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C448E-BD8B-4D92-8C8B-61E5CA560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61" y="3533140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88F0FA-FAD4-48CB-A14D-C8E339C190E3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>
            <a:off x="6760934" y="2626931"/>
            <a:ext cx="896443" cy="2002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049F69E-6CF6-4A3C-9CEA-CA664D4966B4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5988417" y="1974288"/>
            <a:ext cx="1319570" cy="291351"/>
          </a:xfrm>
          <a:prstGeom prst="bentConnector4">
            <a:avLst>
              <a:gd name="adj1" fmla="val 673"/>
              <a:gd name="adj2" fmla="val 1784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1E40895-2F9C-4984-AF2C-CFD02C28229B}"/>
              </a:ext>
            </a:extLst>
          </p:cNvPr>
          <p:cNvCxnSpPr>
            <a:stCxn id="14" idx="1"/>
            <a:endCxn id="7" idx="2"/>
          </p:cNvCxnSpPr>
          <p:nvPr/>
        </p:nvCxnSpPr>
        <p:spPr>
          <a:xfrm rot="10800000">
            <a:off x="5988418" y="2550288"/>
            <a:ext cx="544141" cy="6249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FF2346-57C4-4ED7-9F09-7F4316160C69}"/>
              </a:ext>
            </a:extLst>
          </p:cNvPr>
          <p:cNvSpPr txBox="1"/>
          <p:nvPr/>
        </p:nvSpPr>
        <p:spPr>
          <a:xfrm>
            <a:off x="5675203" y="402843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AA492-7614-41D0-8AD9-EBF189B1FA45}"/>
              </a:ext>
            </a:extLst>
          </p:cNvPr>
          <p:cNvSpPr txBox="1"/>
          <p:nvPr/>
        </p:nvSpPr>
        <p:spPr>
          <a:xfrm>
            <a:off x="7437848" y="4050316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E01C86-67A9-4536-85E1-74B86B72A212}"/>
              </a:ext>
            </a:extLst>
          </p:cNvPr>
          <p:cNvSpPr txBox="1"/>
          <p:nvPr/>
        </p:nvSpPr>
        <p:spPr>
          <a:xfrm>
            <a:off x="6058252" y="278668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endParaRPr lang="en-GB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D5A581-8082-4545-932A-265CA0FC8A33}"/>
              </a:ext>
            </a:extLst>
          </p:cNvPr>
          <p:cNvSpPr txBox="1"/>
          <p:nvPr/>
        </p:nvSpPr>
        <p:spPr>
          <a:xfrm>
            <a:off x="5335251" y="189321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8E8EE9-E77A-4E31-9107-9256BFB1D03B}"/>
                  </a:ext>
                </a:extLst>
              </p:cNvPr>
              <p:cNvSpPr txBox="1"/>
              <p:nvPr/>
            </p:nvSpPr>
            <p:spPr>
              <a:xfrm>
                <a:off x="5685353" y="4339262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8E8EE9-E77A-4E31-9107-9256BFB1D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353" y="4339262"/>
                <a:ext cx="7629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9A2E9-472B-4AE7-B811-2EA9C397C22D}"/>
                  </a:ext>
                </a:extLst>
              </p:cNvPr>
              <p:cNvSpPr txBox="1"/>
              <p:nvPr/>
            </p:nvSpPr>
            <p:spPr>
              <a:xfrm>
                <a:off x="6419772" y="1779148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 smtClean="0"/>
                        <m:t>𝛾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9A2E9-472B-4AE7-B811-2EA9C397C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772" y="1779148"/>
                <a:ext cx="1035440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C37F35-0B14-44B4-A199-FB1539DB77E5}"/>
              </a:ext>
            </a:extLst>
          </p:cNvPr>
          <p:cNvCxnSpPr>
            <a:stCxn id="10" idx="3"/>
          </p:cNvCxnSpPr>
          <p:nvPr/>
        </p:nvCxnSpPr>
        <p:spPr>
          <a:xfrm flipV="1">
            <a:off x="7100004" y="4397763"/>
            <a:ext cx="801605" cy="5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6E5D9-324D-4912-9DFB-65DCB3F6EEEF}"/>
              </a:ext>
            </a:extLst>
          </p:cNvPr>
          <p:cNvCxnSpPr>
            <a:cxnSpLocks/>
          </p:cNvCxnSpPr>
          <p:nvPr/>
        </p:nvCxnSpPr>
        <p:spPr>
          <a:xfrm flipH="1">
            <a:off x="7307987" y="2278837"/>
            <a:ext cx="7647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12D20A-6CF3-4E1B-B9AA-160EFFEB9764}"/>
                  </a:ext>
                </a:extLst>
              </p:cNvPr>
              <p:cNvSpPr txBox="1"/>
              <p:nvPr/>
            </p:nvSpPr>
            <p:spPr>
              <a:xfrm>
                <a:off x="5074653" y="3157309"/>
                <a:ext cx="1673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12D20A-6CF3-4E1B-B9AA-160EFFEB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53" y="3157309"/>
                <a:ext cx="1673677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7B7217C-D7D9-4B01-8EF7-54C6AE0D163B}"/>
              </a:ext>
            </a:extLst>
          </p:cNvPr>
          <p:cNvSpPr txBox="1"/>
          <p:nvPr/>
        </p:nvSpPr>
        <p:spPr>
          <a:xfrm>
            <a:off x="7744209" y="186705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072D84-836A-48B5-80D2-CF2A3AFEF0D8}"/>
                  </a:ext>
                </a:extLst>
              </p:cNvPr>
              <p:cNvSpPr txBox="1"/>
              <p:nvPr/>
            </p:nvSpPr>
            <p:spPr>
              <a:xfrm>
                <a:off x="7281455" y="2295233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072D84-836A-48B5-80D2-CF2A3AFEF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455" y="2295233"/>
                <a:ext cx="10354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3999F4-00E2-4E4B-96A1-D87BCF193A02}"/>
                  </a:ext>
                </a:extLst>
              </p:cNvPr>
              <p:cNvSpPr txBox="1"/>
              <p:nvPr/>
            </p:nvSpPr>
            <p:spPr>
              <a:xfrm>
                <a:off x="4936510" y="2227161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3999F4-00E2-4E4B-96A1-D87BCF193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510" y="2227161"/>
                <a:ext cx="10354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0FD65C-A519-4150-A429-10E780B86FF4}"/>
                  </a:ext>
                </a:extLst>
              </p:cNvPr>
              <p:cNvSpPr txBox="1"/>
              <p:nvPr/>
            </p:nvSpPr>
            <p:spPr>
              <a:xfrm>
                <a:off x="7084384" y="4383391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0FD65C-A519-4150-A429-10E780B86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4" y="4383391"/>
                <a:ext cx="10354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68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7F303-36CE-474E-AD6C-6B6FEC9DD225}"/>
              </a:ext>
            </a:extLst>
          </p:cNvPr>
          <p:cNvSpPr txBox="1"/>
          <p:nvPr/>
        </p:nvSpPr>
        <p:spPr>
          <a:xfrm>
            <a:off x="1006336" y="371344"/>
            <a:ext cx="59634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Elementary Processes</a:t>
            </a:r>
          </a:p>
          <a:p>
            <a:r>
              <a:rPr lang="en-US" sz="1400" dirty="0"/>
              <a:t>Heating in Heat Exchanger</a:t>
            </a:r>
          </a:p>
          <a:p>
            <a:r>
              <a:rPr lang="en-US" sz="1400" dirty="0"/>
              <a:t>Mixing in Mixing Box</a:t>
            </a:r>
          </a:p>
          <a:p>
            <a:r>
              <a:rPr lang="en-US" sz="1400" dirty="0"/>
              <a:t>Heating Coil</a:t>
            </a:r>
          </a:p>
          <a:p>
            <a:r>
              <a:rPr lang="en-GB" sz="1400" dirty="0"/>
              <a:t>Adiabatic Humidification</a:t>
            </a:r>
          </a:p>
          <a:p>
            <a:r>
              <a:rPr lang="en-GB" sz="1400" dirty="0"/>
              <a:t>Mixing process in Humidifier</a:t>
            </a:r>
          </a:p>
          <a:p>
            <a:r>
              <a:rPr lang="en-GB" sz="1400" dirty="0"/>
              <a:t>Thermal Zone</a:t>
            </a:r>
          </a:p>
          <a:p>
            <a:r>
              <a:rPr lang="en-GB" sz="1400" dirty="0"/>
              <a:t>Building</a:t>
            </a:r>
          </a:p>
          <a:p>
            <a:r>
              <a:rPr lang="en-GB" sz="1400" dirty="0"/>
              <a:t>Cooling in Heat Exchanger</a:t>
            </a:r>
          </a:p>
          <a:p>
            <a:r>
              <a:rPr lang="en-GB" sz="1400" dirty="0"/>
              <a:t>Mixing process in Heat Exchanger</a:t>
            </a:r>
          </a:p>
          <a:p>
            <a:endParaRPr lang="en-GB" sz="1400" dirty="0"/>
          </a:p>
          <a:p>
            <a:r>
              <a:rPr lang="en-GB" sz="1400" b="1" dirty="0"/>
              <a:t>Controllers</a:t>
            </a:r>
            <a:endParaRPr lang="en-GB" sz="1400" dirty="0"/>
          </a:p>
          <a:p>
            <a:endParaRPr lang="en-GB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B2479-DAAE-4108-B238-F8D46DC525C3}"/>
              </a:ext>
            </a:extLst>
          </p:cNvPr>
          <p:cNvSpPr txBox="1"/>
          <p:nvPr/>
        </p:nvSpPr>
        <p:spPr>
          <a:xfrm>
            <a:off x="1006336" y="2909568"/>
            <a:ext cx="32202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Indoor humidity ratio</a:t>
            </a:r>
          </a:p>
          <a:p>
            <a:r>
              <a:rPr lang="en-GB" sz="1400" dirty="0"/>
              <a:t>Indoor temperature (C)</a:t>
            </a:r>
          </a:p>
          <a:p>
            <a:r>
              <a:rPr lang="en-GB" sz="1400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86CDE-F721-4A97-9A2C-45844F8A4E71}"/>
              </a:ext>
            </a:extLst>
          </p:cNvPr>
          <p:cNvSpPr txBox="1"/>
          <p:nvPr/>
        </p:nvSpPr>
        <p:spPr>
          <a:xfrm>
            <a:off x="1006336" y="3429000"/>
            <a:ext cx="2057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Unknowns</a:t>
            </a:r>
          </a:p>
          <a:p>
            <a:r>
              <a:rPr lang="en-US" sz="1400" dirty="0"/>
              <a:t>Air states (</a:t>
            </a:r>
            <a:r>
              <a:rPr lang="en-US" sz="1400" dirty="0" err="1"/>
              <a:t>θ</a:t>
            </a:r>
            <a:r>
              <a:rPr lang="en-US" sz="1400" baseline="-25000" dirty="0" err="1"/>
              <a:t>i</a:t>
            </a:r>
            <a:r>
              <a:rPr lang="en-US" sz="1400" dirty="0"/>
              <a:t>, </a:t>
            </a:r>
            <a:r>
              <a:rPr lang="el-GR" sz="1400" dirty="0"/>
              <a:t>ω</a:t>
            </a:r>
            <a:r>
              <a:rPr lang="en-US" sz="1400" baseline="-25000" dirty="0" err="1"/>
              <a:t>i</a:t>
            </a:r>
            <a:r>
              <a:rPr lang="en-US" sz="1400" dirty="0"/>
              <a:t>)</a:t>
            </a:r>
          </a:p>
          <a:p>
            <a:r>
              <a:rPr lang="en-US" sz="1400" dirty="0"/>
              <a:t>Heating Coil 1 Energy (J)</a:t>
            </a:r>
          </a:p>
          <a:p>
            <a:r>
              <a:rPr lang="en-US" sz="1400" dirty="0"/>
              <a:t>Heating Coil 2 Energy (J)</a:t>
            </a:r>
          </a:p>
          <a:p>
            <a:r>
              <a:rPr lang="en-US" sz="1400" dirty="0"/>
              <a:t>Sensible Heat (J)</a:t>
            </a:r>
          </a:p>
          <a:p>
            <a:r>
              <a:rPr lang="en-US" sz="1400" dirty="0"/>
              <a:t>Latent Heat (J)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AB68B-F570-446B-97F9-8AFBCA5B5418}"/>
              </a:ext>
            </a:extLst>
          </p:cNvPr>
          <p:cNvSpPr txBox="1"/>
          <p:nvPr/>
        </p:nvSpPr>
        <p:spPr>
          <a:xfrm>
            <a:off x="107310" y="614106"/>
            <a:ext cx="655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XH</a:t>
            </a:r>
          </a:p>
          <a:p>
            <a:r>
              <a:rPr lang="en-US" sz="1400" dirty="0"/>
              <a:t>MX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HC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AH</a:t>
            </a:r>
          </a:p>
          <a:p>
            <a:r>
              <a:rPr lang="en-US" sz="1400" dirty="0"/>
              <a:t>MX</a:t>
            </a:r>
            <a:r>
              <a:rPr lang="en-US" sz="1400" baseline="-25000" dirty="0"/>
              <a:t>2</a:t>
            </a:r>
            <a:endParaRPr lang="en-US" sz="1400" dirty="0"/>
          </a:p>
          <a:p>
            <a:r>
              <a:rPr lang="en-US" sz="1400" dirty="0"/>
              <a:t>TZ</a:t>
            </a:r>
          </a:p>
          <a:p>
            <a:r>
              <a:rPr lang="en-US" sz="1400" dirty="0"/>
              <a:t>BL</a:t>
            </a:r>
          </a:p>
          <a:p>
            <a:r>
              <a:rPr lang="en-US" sz="1400" dirty="0"/>
              <a:t>XC</a:t>
            </a:r>
          </a:p>
          <a:p>
            <a:r>
              <a:rPr lang="en-US" sz="1400" dirty="0"/>
              <a:t>XM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9FBC78-C743-45CA-9731-1564268AA342}"/>
                  </a:ext>
                </a:extLst>
              </p:cNvPr>
              <p:cNvSpPr txBox="1"/>
              <p:nvPr/>
            </p:nvSpPr>
            <p:spPr>
              <a:xfrm>
                <a:off x="-42243" y="2905780"/>
                <a:ext cx="747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9FBC78-C743-45CA-9731-1564268AA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243" y="2905780"/>
                <a:ext cx="74792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095A61B-61E5-43AF-8769-E8217CFAEF4C}"/>
              </a:ext>
            </a:extLst>
          </p:cNvPr>
          <p:cNvSpPr txBox="1"/>
          <p:nvPr/>
        </p:nvSpPr>
        <p:spPr>
          <a:xfrm>
            <a:off x="102742" y="3643274"/>
            <a:ext cx="1175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1,…,4, 8, 9 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C4F37C-CE05-42CE-84BB-AC6F9760978B}"/>
              </a:ext>
            </a:extLst>
          </p:cNvPr>
          <p:cNvSpPr txBox="1"/>
          <p:nvPr/>
        </p:nvSpPr>
        <p:spPr>
          <a:xfrm>
            <a:off x="705677" y="49111"/>
            <a:ext cx="611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/>
              <a:t>Legend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618FCB-E647-4F4A-9DE1-75F053CC1986}"/>
                  </a:ext>
                </a:extLst>
              </p:cNvPr>
              <p:cNvSpPr txBox="1"/>
              <p:nvPr/>
            </p:nvSpPr>
            <p:spPr>
              <a:xfrm>
                <a:off x="10517" y="4287657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618FCB-E647-4F4A-9DE1-75F053CC1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" y="4287657"/>
                <a:ext cx="606755" cy="315984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53C006-08CC-4343-911E-58CD875E6D94}"/>
                  </a:ext>
                </a:extLst>
              </p:cNvPr>
              <p:cNvSpPr txBox="1"/>
              <p:nvPr/>
            </p:nvSpPr>
            <p:spPr>
              <a:xfrm>
                <a:off x="-16389" y="4487214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53C006-08CC-4343-911E-58CD875E6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89" y="4487214"/>
                <a:ext cx="606755" cy="31598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EDF26E2-C51D-418E-BB8E-CE70DBB574F9}"/>
              </a:ext>
            </a:extLst>
          </p:cNvPr>
          <p:cNvSpPr txBox="1"/>
          <p:nvPr/>
        </p:nvSpPr>
        <p:spPr>
          <a:xfrm>
            <a:off x="1006336" y="4687975"/>
            <a:ext cx="4241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Given</a:t>
            </a:r>
          </a:p>
          <a:p>
            <a:r>
              <a:rPr lang="en-US" sz="1400" dirty="0"/>
              <a:t>Outside air states (θ</a:t>
            </a:r>
            <a:r>
              <a:rPr lang="en-US" sz="1400" baseline="-25000" dirty="0"/>
              <a:t>0</a:t>
            </a:r>
            <a:r>
              <a:rPr lang="en-US" sz="1400" dirty="0"/>
              <a:t>, </a:t>
            </a:r>
            <a:r>
              <a:rPr lang="el-GR" sz="1400" dirty="0"/>
              <a:t>ω</a:t>
            </a:r>
            <a:r>
              <a:rPr lang="en-US" sz="1400" baseline="-25000" dirty="0"/>
              <a:t>0</a:t>
            </a:r>
            <a:r>
              <a:rPr lang="en-US" sz="1400" dirty="0"/>
              <a:t>)</a:t>
            </a:r>
          </a:p>
          <a:p>
            <a:r>
              <a:rPr lang="en-US" sz="1400" dirty="0"/>
              <a:t>Outdoor dry air mass flow rate (kg/s)</a:t>
            </a:r>
          </a:p>
          <a:p>
            <a:r>
              <a:rPr lang="en-US" sz="1400" dirty="0"/>
              <a:t>Recirculated dry air mass flow rate (kg/s)</a:t>
            </a:r>
          </a:p>
          <a:p>
            <a:r>
              <a:rPr lang="en-US" sz="1400" dirty="0"/>
              <a:t>By-pass factor of the humidifier</a:t>
            </a:r>
          </a:p>
          <a:p>
            <a:r>
              <a:rPr lang="en-US" sz="1400" dirty="0"/>
              <a:t>By-pass factor of the heat exchanger</a:t>
            </a:r>
          </a:p>
          <a:p>
            <a:r>
              <a:rPr lang="en-US" sz="1400" dirty="0"/>
              <a:t>Indoor air temperature set point (C) </a:t>
            </a:r>
          </a:p>
          <a:p>
            <a:r>
              <a:rPr lang="en-US" sz="1400" dirty="0"/>
              <a:t>Indoor humidity ratio set point</a:t>
            </a:r>
          </a:p>
          <a:p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52167D-D5A5-48BE-B452-47DB800023BD}"/>
              </a:ext>
            </a:extLst>
          </p:cNvPr>
          <p:cNvSpPr txBox="1"/>
          <p:nvPr/>
        </p:nvSpPr>
        <p:spPr>
          <a:xfrm>
            <a:off x="107310" y="4910730"/>
            <a:ext cx="606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  <a:p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640DA6-4D12-446A-B0B5-088939872FF7}"/>
                  </a:ext>
                </a:extLst>
              </p:cNvPr>
              <p:cNvSpPr txBox="1"/>
              <p:nvPr/>
            </p:nvSpPr>
            <p:spPr>
              <a:xfrm>
                <a:off x="0" y="5101393"/>
                <a:ext cx="7629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640DA6-4D12-446A-B0B5-088939872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01393"/>
                <a:ext cx="762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0AFCF0-B149-4824-9D5F-CCB0A77090B3}"/>
                  </a:ext>
                </a:extLst>
              </p:cNvPr>
              <p:cNvSpPr txBox="1"/>
              <p:nvPr/>
            </p:nvSpPr>
            <p:spPr>
              <a:xfrm>
                <a:off x="-214662" y="5341177"/>
                <a:ext cx="14108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0AFCF0-B149-4824-9D5F-CCB0A770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662" y="5341177"/>
                <a:ext cx="1410802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A8F91-8B6F-4852-BF68-A4A373A802AC}"/>
                  </a:ext>
                </a:extLst>
              </p:cNvPr>
              <p:cNvSpPr txBox="1"/>
              <p:nvPr/>
            </p:nvSpPr>
            <p:spPr>
              <a:xfrm>
                <a:off x="48449" y="5558764"/>
                <a:ext cx="4770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A8F91-8B6F-4852-BF68-A4A373A80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9" y="5558764"/>
                <a:ext cx="477078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FA75537-8384-4AB1-BA8A-4D9386FECF29}"/>
              </a:ext>
            </a:extLst>
          </p:cNvPr>
          <p:cNvSpPr txBox="1"/>
          <p:nvPr/>
        </p:nvSpPr>
        <p:spPr>
          <a:xfrm>
            <a:off x="115538" y="5739619"/>
            <a:ext cx="342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92C70A-23AB-45DE-B1A1-CC73A95E38F4}"/>
                  </a:ext>
                </a:extLst>
              </p:cNvPr>
              <p:cNvSpPr txBox="1"/>
              <p:nvPr/>
            </p:nvSpPr>
            <p:spPr>
              <a:xfrm>
                <a:off x="10517" y="5974073"/>
                <a:ext cx="642399" cy="327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92C70A-23AB-45DE-B1A1-CC73A95E3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" y="5974073"/>
                <a:ext cx="642399" cy="3279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1547A3-9FED-4351-9B4F-AB70D6C9FECF}"/>
                  </a:ext>
                </a:extLst>
              </p:cNvPr>
              <p:cNvSpPr txBox="1"/>
              <p:nvPr/>
            </p:nvSpPr>
            <p:spPr>
              <a:xfrm>
                <a:off x="104255" y="6191660"/>
                <a:ext cx="386484" cy="327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1547A3-9FED-4351-9B4F-AB70D6C9F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5" y="6191660"/>
                <a:ext cx="386484" cy="327975"/>
              </a:xfrm>
              <a:prstGeom prst="rect">
                <a:avLst/>
              </a:prstGeom>
              <a:blipFill>
                <a:blip r:embed="rId9"/>
                <a:stretch>
                  <a:fillRect r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2A05E4-07D7-58CA-7C95-DA5A8EB3AA29}"/>
                  </a:ext>
                </a:extLst>
              </p:cNvPr>
              <p:cNvSpPr txBox="1"/>
              <p:nvPr/>
            </p:nvSpPr>
            <p:spPr>
              <a:xfrm>
                <a:off x="70576" y="3823202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2A05E4-07D7-58CA-7C95-DA5A8EB3A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6" y="3823202"/>
                <a:ext cx="606755" cy="315984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2605F3-9E2A-2436-59C5-E354A3BF76A5}"/>
                  </a:ext>
                </a:extLst>
              </p:cNvPr>
              <p:cNvSpPr txBox="1"/>
              <p:nvPr/>
            </p:nvSpPr>
            <p:spPr>
              <a:xfrm>
                <a:off x="71823" y="4076038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2605F3-9E2A-2436-59C5-E354A3BF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3" y="4076038"/>
                <a:ext cx="606755" cy="315984"/>
              </a:xfrm>
              <a:prstGeom prst="rect">
                <a:avLst/>
              </a:prstGeom>
              <a:blipFill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69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DCC5E0-778E-74EA-7D26-918E40684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553" y="121921"/>
            <a:ext cx="3690447" cy="5821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15540E-C7C5-827F-D1C3-D6B76E87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1"/>
            <a:ext cx="8645865" cy="46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1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370</Words>
  <Application>Microsoft Office PowerPoint</Application>
  <PresentationFormat>Widescreen</PresentationFormat>
  <Paragraphs>207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Gerike-Roberts</dc:creator>
  <cp:lastModifiedBy>Charlie Gerike-Roberts</cp:lastModifiedBy>
  <cp:revision>13</cp:revision>
  <dcterms:created xsi:type="dcterms:W3CDTF">2022-04-21T11:47:52Z</dcterms:created>
  <dcterms:modified xsi:type="dcterms:W3CDTF">2022-06-02T11:40:12Z</dcterms:modified>
</cp:coreProperties>
</file>