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A90A22-B60A-4E49-A0A4-3629EC094355}"/>
              </a:ext>
            </a:extLst>
          </p:cNvPr>
          <p:cNvGrpSpPr/>
          <p:nvPr/>
        </p:nvGrpSpPr>
        <p:grpSpPr>
          <a:xfrm>
            <a:off x="8823728" y="3095715"/>
            <a:ext cx="576469" cy="369332"/>
            <a:chOff x="8931252" y="3119791"/>
            <a:chExt cx="576469" cy="3693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2F7CB8-7219-42F1-BBDD-EC9759B997D1}"/>
                </a:ext>
              </a:extLst>
            </p:cNvPr>
            <p:cNvSpPr/>
            <p:nvPr/>
          </p:nvSpPr>
          <p:spPr>
            <a:xfrm>
              <a:off x="9039487" y="3119791"/>
              <a:ext cx="360000" cy="36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081B9D-8C1C-4410-ACEA-1CD776D7AC0C}"/>
                </a:ext>
              </a:extLst>
            </p:cNvPr>
            <p:cNvSpPr txBox="1"/>
            <p:nvPr/>
          </p:nvSpPr>
          <p:spPr>
            <a:xfrm>
              <a:off x="8931252" y="3119791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287118" y="3280146"/>
            <a:ext cx="1496839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CBFF5F-26B0-4CB1-B8FF-A950167853FE}"/>
              </a:ext>
            </a:extLst>
          </p:cNvPr>
          <p:cNvCxnSpPr>
            <a:cxnSpLocks/>
          </p:cNvCxnSpPr>
          <p:nvPr/>
        </p:nvCxnSpPr>
        <p:spPr>
          <a:xfrm>
            <a:off x="8419856" y="3299791"/>
            <a:ext cx="5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79629" y="1171570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614669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669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636332" y="39226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332" y="39226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6DDD96-C8BD-4737-A15A-E5DED33B7D9B}"/>
              </a:ext>
            </a:extLst>
          </p:cNvPr>
          <p:cNvGrpSpPr/>
          <p:nvPr/>
        </p:nvGrpSpPr>
        <p:grpSpPr>
          <a:xfrm>
            <a:off x="9287118" y="3888236"/>
            <a:ext cx="804499" cy="700522"/>
            <a:chOff x="8880757" y="3922643"/>
            <a:chExt cx="1120837" cy="93428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A439CC2-6103-4EA7-8EFA-32EC6C7FACAF}"/>
                </a:ext>
              </a:extLst>
            </p:cNvPr>
            <p:cNvSpPr/>
            <p:nvPr/>
          </p:nvSpPr>
          <p:spPr>
            <a:xfrm>
              <a:off x="8890042" y="3922643"/>
              <a:ext cx="1095647" cy="93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4A97516-53BB-48AB-81D8-0F4626741AC9}"/>
                </a:ext>
              </a:extLst>
            </p:cNvPr>
            <p:cNvSpPr/>
            <p:nvPr/>
          </p:nvSpPr>
          <p:spPr>
            <a:xfrm rot="16200000">
              <a:off x="8981122" y="3836456"/>
              <a:ext cx="920108" cy="1120837"/>
            </a:xfrm>
            <a:prstGeom prst="triangle">
              <a:avLst>
                <a:gd name="adj" fmla="val 482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8DF4C71-1176-4AEC-BAD5-BC0748B766DF}"/>
                </a:ext>
              </a:extLst>
            </p:cNvPr>
            <p:cNvSpPr txBox="1"/>
            <p:nvPr/>
          </p:nvSpPr>
          <p:spPr>
            <a:xfrm>
              <a:off x="9710102" y="4379152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  <a:endParaRPr lang="en-GB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274C32E-026D-40A2-A87C-447D229C1418}"/>
                </a:ext>
              </a:extLst>
            </p:cNvPr>
            <p:cNvSpPr txBox="1"/>
            <p:nvPr/>
          </p:nvSpPr>
          <p:spPr>
            <a:xfrm>
              <a:off x="9735553" y="4119297"/>
              <a:ext cx="208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en-GB" dirty="0"/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A934BCA-EF6F-4B70-BEF4-E2065D1763E7}"/>
              </a:ext>
            </a:extLst>
          </p:cNvPr>
          <p:cNvCxnSpPr>
            <a:cxnSpLocks/>
            <a:endCxn id="190" idx="3"/>
          </p:cNvCxnSpPr>
          <p:nvPr/>
        </p:nvCxnSpPr>
        <p:spPr>
          <a:xfrm rot="5400000">
            <a:off x="9707050" y="3659091"/>
            <a:ext cx="981217" cy="212081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08421B-D5B0-4324-8549-69D1C1EC6E44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10093501" y="4431858"/>
            <a:ext cx="198219" cy="2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/>
              <p:nvPr/>
            </p:nvSpPr>
            <p:spPr>
              <a:xfrm>
                <a:off x="10291720" y="4230524"/>
                <a:ext cx="307945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965C210-91C9-4A7A-81EB-51BA38CB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720" y="4230524"/>
                <a:ext cx="307945" cy="407997"/>
              </a:xfrm>
              <a:prstGeom prst="rect">
                <a:avLst/>
              </a:prstGeom>
              <a:blipFill>
                <a:blip r:embed="rId11"/>
                <a:stretch>
                  <a:fillRect r="-56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E383097F-31CF-45FD-BEA8-E3FB6F22C346}"/>
              </a:ext>
            </a:extLst>
          </p:cNvPr>
          <p:cNvCxnSpPr>
            <a:stCxn id="190" idx="0"/>
            <a:endCxn id="61" idx="2"/>
          </p:cNvCxnSpPr>
          <p:nvPr/>
        </p:nvCxnSpPr>
        <p:spPr>
          <a:xfrm rot="10800000">
            <a:off x="9111964" y="3465048"/>
            <a:ext cx="175155" cy="7906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</a:t>
            </a:r>
          </a:p>
          <a:p>
            <a:pPr/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2057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Sensible Heat (J)</a:t>
            </a:r>
          </a:p>
          <a:p>
            <a:r>
              <a:rPr lang="en-US" sz="1400" dirty="0"/>
              <a:t>Latent Heat (J)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7310" y="3644883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-16389" y="385050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3850508"/>
                <a:ext cx="606755" cy="315984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-16389" y="4067123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4067123"/>
                <a:ext cx="606755" cy="3159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06336" y="4348519"/>
            <a:ext cx="4241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</a:t>
            </a:r>
          </a:p>
          <a:p>
            <a:r>
              <a:rPr lang="en-US" sz="1400" dirty="0"/>
              <a:t>Indoor humidity ratio set point</a:t>
            </a:r>
          </a:p>
          <a:p>
            <a:r>
              <a:rPr lang="en-US" sz="1400" dirty="0"/>
              <a:t>Supply air temperature set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07310" y="4571274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0" y="4761937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61937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214662" y="5001721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62" y="5001721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48449" y="5219308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" y="5219308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115538" y="5400163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10517" y="5634617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5634617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04255" y="5852204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" y="5852204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922DD-119B-4913-A871-9627CDF269E2}"/>
                  </a:ext>
                </a:extLst>
              </p:cNvPr>
              <p:cNvSpPr txBox="1"/>
              <p:nvPr/>
            </p:nvSpPr>
            <p:spPr>
              <a:xfrm>
                <a:off x="102742" y="6122890"/>
                <a:ext cx="307945" cy="329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4922DD-119B-4913-A871-9627CDF2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2" y="6122890"/>
                <a:ext cx="307945" cy="329642"/>
              </a:xfrm>
              <a:prstGeom prst="rect">
                <a:avLst/>
              </a:prstGeom>
              <a:blipFill>
                <a:blip r:embed="rId10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D4B3C04-E753-4899-9E86-6EFE04DC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25" y="0"/>
            <a:ext cx="3584275" cy="562864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48F6F89-D61F-42C6-ACEE-C4DBABE5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156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248</Words>
  <Application>Microsoft Office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6</cp:revision>
  <dcterms:created xsi:type="dcterms:W3CDTF">2022-04-21T11:47:52Z</dcterms:created>
  <dcterms:modified xsi:type="dcterms:W3CDTF">2022-04-22T13:00:36Z</dcterms:modified>
</cp:coreProperties>
</file>