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B627-F3C9-4487-8BB4-D29C9155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938E8-81E0-43C0-A508-25307702B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5F40-FFC6-40DA-A54F-FC2B198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302B-7B99-4A57-9CE0-5CD9E5B1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C2765-2DE4-4C1C-B9AA-605C659B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8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BD3-1152-4417-ABF0-36989797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8100-A17C-4FE6-9EBA-F2B00379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8F51-AD09-4BE6-ADEB-44FC499E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0E0C-BF3F-4986-8463-8AB2EFCC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6A56-BB90-4095-BD87-94CC6AB9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0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08BBFE-1161-485B-8A0D-48A26A7F1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9B4D-A146-41D0-8939-D8E83F5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00F8-FD6E-4E5D-A919-7ADE9406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F2DB-4A31-4F3C-93E0-713B1AB2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7A8BF-518D-410A-977B-E5D56AEE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3E3-1FF4-4D63-ACA6-5D1FD089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AA7C-7BAA-4FA1-83D6-9F7E30CA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518-01B9-4264-9F0D-0FF3AEF1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AD8A0-C438-4CDD-99B6-5CCAC91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070-1A72-4891-9048-36DBF02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2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E63F-4156-443D-AABA-93FCD5E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E2D6B-68FA-43FE-AE91-79EDA30F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2F58-E241-4CC5-889E-D379A40B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BF4A-C1BC-4AAD-9736-331FA0CF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F2A-2E39-44CE-919F-46D9FC27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988B-299A-4718-877D-97CA83FE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C0E1-5547-4343-A72B-6DB13404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45E-CF8D-4603-BDB1-34ADD12DC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F47C-4648-4E46-9DE6-8FD407AB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9C9A-830E-48D8-87B9-EB90DE9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5C88-7C04-45EE-952D-30D6FC4F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0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C21-D6F7-4F02-A8AC-00F46F75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94F0-16E4-47E1-A0FC-C5CF3AE8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83AF-8FE7-4BF8-959F-016E93B9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692D-0281-4B72-B343-07C7188C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10F37-6F7D-4120-84B0-9FC14231C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0FF54-64E4-4D74-B0D3-2D348B18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0F205-4B5A-445C-A36A-C809DFBC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06B98-9E5E-4E2E-BFEB-E6EFABAF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3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659-381A-4E68-9F07-8893C0F0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F527C-5404-4FFB-971F-EE5ABB2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E0EB1-1D18-4EB3-A582-3A2B49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17C9-ACC4-4092-9ADE-57571124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98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496F3-F07E-40FF-9D06-493B9A10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4D0DF-1727-4E09-A767-D9CA4662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3E3A3-7BC7-4F9B-A90C-E59FB89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1DE-321C-429B-A739-CEC883A3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D9BD-4EAC-4D17-A356-0F509CCC7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83535-B703-41C6-89B8-EFC49C0B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D0C8-2CCE-4BF0-A9B3-A2504730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2381-CA19-4B41-8C8D-FB4706AE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E1A8-1B4C-4E7C-9982-E2A52E5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3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B3C7-DCDE-4260-8213-B0E48DCC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0B2A-FCCB-41E0-A2BB-4C453CB5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3215-3822-48E7-BBA5-F9E620DAD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925E1-3F79-4FF3-B441-60E509B8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4CF41-1918-4859-AC25-68FF0113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30D8-C827-4299-99B0-4F11574E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CD15-2AF4-4D8E-BFF3-37CF6D63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17C0-0AE0-42BA-BF90-6BD0BB17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88D0-66F1-49AA-9A06-C72DCD1F9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80F9-2895-4B59-8A35-A8A179B4CFCD}" type="datetimeFigureOut">
              <a:rPr lang="en-GB" smtClean="0"/>
              <a:t>02/06/2022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F56BB-454B-4764-93F7-219017AE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E33B-76ED-4A20-9F96-366BDC5D0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5BD3-F111-4AA0-BD64-A01F81DD2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1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44.png"/><Relationship Id="rId21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34.png"/><Relationship Id="rId17" Type="http://schemas.openxmlformats.org/officeDocument/2006/relationships/image" Target="../media/image51.png"/><Relationship Id="rId2" Type="http://schemas.openxmlformats.org/officeDocument/2006/relationships/image" Target="../media/image43.png"/><Relationship Id="rId16" Type="http://schemas.openxmlformats.org/officeDocument/2006/relationships/image" Target="../media/image1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8.png"/><Relationship Id="rId5" Type="http://schemas.openxmlformats.org/officeDocument/2006/relationships/image" Target="../media/image440.png"/><Relationship Id="rId15" Type="http://schemas.openxmlformats.org/officeDocument/2006/relationships/image" Target="../media/image49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0.png"/><Relationship Id="rId14" Type="http://schemas.openxmlformats.org/officeDocument/2006/relationships/image" Target="../media/image36.png"/><Relationship Id="rId22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2791160" y="3011791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6696133" y="3011791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4972879" y="3989138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3825626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67629" y="3280148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402095" y="3274390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4440113" y="3724728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4850100" y="2781099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984602" y="2781099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5549348" y="3587791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843387" y="3011791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272602" y="3280148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419856" y="3280148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783957" y="3011791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2297856" y="1166232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</p:cNvCxnSpPr>
          <p:nvPr/>
        </p:nvCxnSpPr>
        <p:spPr>
          <a:xfrm>
            <a:off x="3034635" y="1175594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stCxn id="156" idx="3"/>
            <a:endCxn id="4" idx="1"/>
          </p:cNvCxnSpPr>
          <p:nvPr/>
        </p:nvCxnSpPr>
        <p:spPr>
          <a:xfrm>
            <a:off x="2080743" y="3280148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CBB39BF-D1BE-4C4A-9629-FD7491456024}"/>
              </a:ext>
            </a:extLst>
          </p:cNvPr>
          <p:cNvCxnSpPr>
            <a:cxnSpLocks/>
            <a:stCxn id="151" idx="1"/>
          </p:cNvCxnSpPr>
          <p:nvPr/>
        </p:nvCxnSpPr>
        <p:spPr>
          <a:xfrm flipH="1">
            <a:off x="70852" y="1139401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7ABC379-8C59-4C38-AE72-E448E1FB742A}"/>
              </a:ext>
            </a:extLst>
          </p:cNvPr>
          <p:cNvCxnSpPr>
            <a:cxnSpLocks/>
            <a:endCxn id="156" idx="1"/>
          </p:cNvCxnSpPr>
          <p:nvPr/>
        </p:nvCxnSpPr>
        <p:spPr>
          <a:xfrm>
            <a:off x="70852" y="3280148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783957" y="4147447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903226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1264348" y="3587791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131621" y="3587791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113860" y="3587791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14" y="3989138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076" y="3922443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436" y="3658052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603" y="3671482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285436" y="535758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645436" y="553758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10204956" y="3536195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590458" y="544480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449295" y="508103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603823" y="616597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963823" y="634597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908845" y="625318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767682" y="588942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369087" y="3694885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494221" y="5214279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6521734" y="5988621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419486" y="5537588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7446999" y="6332064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6C63A60-8567-4FEF-A356-32718A35FD57}"/>
              </a:ext>
            </a:extLst>
          </p:cNvPr>
          <p:cNvGrpSpPr/>
          <p:nvPr/>
        </p:nvGrpSpPr>
        <p:grpSpPr>
          <a:xfrm>
            <a:off x="680687" y="871044"/>
            <a:ext cx="576469" cy="576000"/>
            <a:chOff x="4372748" y="3160643"/>
            <a:chExt cx="576469" cy="5760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DD83371-06CE-49EA-ACA5-594FF99816A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1855305-9309-4B0D-9A30-64572CA056B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5A82E4-53B2-4DCB-AED2-7FF44F1088C5}"/>
              </a:ext>
            </a:extLst>
          </p:cNvPr>
          <p:cNvGrpSpPr/>
          <p:nvPr/>
        </p:nvGrpSpPr>
        <p:grpSpPr>
          <a:xfrm>
            <a:off x="1504274" y="3011791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8536679-1F2D-4EE8-BB0A-966F1837291E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0CB1BFB-BD77-4F67-BA71-10E26CD54EC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5CD114-4D30-454E-B459-15A23E1DE99A}"/>
              </a:ext>
            </a:extLst>
          </p:cNvPr>
          <p:cNvGrpSpPr/>
          <p:nvPr/>
        </p:nvGrpSpPr>
        <p:grpSpPr>
          <a:xfrm>
            <a:off x="1513297" y="1803680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F7ED300-C19C-4734-9A6C-27C4E163651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4CB3B-E584-420F-8E8E-38FCC3F9D968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1666432-E9B5-4935-B55B-5D047B2A84CB}"/>
              </a:ext>
            </a:extLst>
          </p:cNvPr>
          <p:cNvCxnSpPr>
            <a:cxnSpLocks/>
          </p:cNvCxnSpPr>
          <p:nvPr/>
        </p:nvCxnSpPr>
        <p:spPr>
          <a:xfrm>
            <a:off x="1648136" y="2377139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5A5526C-B83D-416E-B204-B4F600BDFC2D}"/>
              </a:ext>
            </a:extLst>
          </p:cNvPr>
          <p:cNvCxnSpPr>
            <a:cxnSpLocks/>
          </p:cNvCxnSpPr>
          <p:nvPr/>
        </p:nvCxnSpPr>
        <p:spPr>
          <a:xfrm flipH="1">
            <a:off x="1953395" y="2377139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/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0E693FB-5007-4257-A3B0-6893CC58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2434676"/>
                <a:ext cx="606755" cy="379848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/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F92EB3E8-5CCA-4AE4-A6C3-DE1FA947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254" y="2431647"/>
                <a:ext cx="606755" cy="379848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1802ECB7-151E-433C-B40D-55C85F14DB35}"/>
              </a:ext>
            </a:extLst>
          </p:cNvPr>
          <p:cNvCxnSpPr>
            <a:cxnSpLocks/>
            <a:endCxn id="161" idx="3"/>
          </p:cNvCxnSpPr>
          <p:nvPr/>
        </p:nvCxnSpPr>
        <p:spPr>
          <a:xfrm rot="5400000">
            <a:off x="1741673" y="1523688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E679FC17-64CC-4112-BBDC-5583AF84A41D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969156" y="871045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0327590A-4248-434E-8E0E-2A96518AB182}"/>
              </a:ext>
            </a:extLst>
          </p:cNvPr>
          <p:cNvCxnSpPr>
            <a:stCxn id="161" idx="1"/>
            <a:endCxn id="150" idx="2"/>
          </p:cNvCxnSpPr>
          <p:nvPr/>
        </p:nvCxnSpPr>
        <p:spPr>
          <a:xfrm rot="10800000">
            <a:off x="969157" y="1447045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9555" y="5320107"/>
                <a:ext cx="642399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180" y="6112948"/>
                <a:ext cx="1003226" cy="407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8128760" y="4877299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4113861" y="4877299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65594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418587" y="2947073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457506" y="294321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3672" y="289644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5931744" y="241988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241456" y="387447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7376698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9436022" y="292518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17F0E10-3537-4A9D-A7C2-99F6ED7F2128}"/>
              </a:ext>
            </a:extLst>
          </p:cNvPr>
          <p:cNvSpPr txBox="1"/>
          <p:nvPr/>
        </p:nvSpPr>
        <p:spPr>
          <a:xfrm>
            <a:off x="11477511" y="292074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A77071D-C979-4DAD-8618-E8E93B9EEF1C}"/>
              </a:ext>
            </a:extLst>
          </p:cNvPr>
          <p:cNvSpPr txBox="1"/>
          <p:nvPr/>
        </p:nvSpPr>
        <p:spPr>
          <a:xfrm>
            <a:off x="3154536" y="1537799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C2C64F23-EA2E-4B9B-AE51-221AE8BD932B}"/>
              </a:ext>
            </a:extLst>
          </p:cNvPr>
          <p:cNvSpPr txBox="1"/>
          <p:nvPr/>
        </p:nvSpPr>
        <p:spPr>
          <a:xfrm>
            <a:off x="2694814" y="78627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5E9C212-6C5A-4C7F-9A58-CB7B7718F1E2}"/>
              </a:ext>
            </a:extLst>
          </p:cNvPr>
          <p:cNvSpPr txBox="1"/>
          <p:nvPr/>
        </p:nvSpPr>
        <p:spPr>
          <a:xfrm>
            <a:off x="1038991" y="16834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797AE6-250E-463D-B477-54C4D07776D4}"/>
              </a:ext>
            </a:extLst>
          </p:cNvPr>
          <p:cNvSpPr txBox="1"/>
          <p:nvPr/>
        </p:nvSpPr>
        <p:spPr>
          <a:xfrm>
            <a:off x="315990" y="78996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/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9A58058-784E-4C2D-AE00-652B965F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2" y="3236019"/>
                <a:ext cx="7629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/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A5D6545-1183-4E00-8FDF-F1FD9CB98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35" y="1168259"/>
                <a:ext cx="7629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/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F364A002-9445-409C-B297-068D2354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37" y="1810249"/>
                <a:ext cx="1410802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/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7686CFC-E093-4B83-A2B7-333AE7C4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862" y="3283811"/>
                <a:ext cx="7629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73" y="3265311"/>
                <a:ext cx="76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97" y="3224179"/>
                <a:ext cx="76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09" y="2788633"/>
                <a:ext cx="662974" cy="369332"/>
              </a:xfrm>
              <a:prstGeom prst="rect">
                <a:avLst/>
              </a:prstGeom>
              <a:blipFill>
                <a:blip r:embed="rId19"/>
                <a:stretch>
                  <a:fillRect l="-2752" r="-6422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45" y="4243228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486" y="3259840"/>
                <a:ext cx="6629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236" y="3274390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134" y="3227452"/>
                <a:ext cx="66297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/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𝛾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GB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8C6A498-CE80-4023-981B-F738D4CB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11" y="675905"/>
                <a:ext cx="1035440" cy="369332"/>
              </a:xfrm>
              <a:prstGeom prst="rect">
                <a:avLst/>
              </a:prstGeom>
              <a:blipFill>
                <a:blip r:embed="rId24"/>
                <a:stretch>
                  <a:fillRect l="-5294" t="-13333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/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36AE04C-1157-4987-ABE8-C896E3C6B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65" y="2052743"/>
                <a:ext cx="1673677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/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C5EB219-D5CB-471B-B40B-EE59636F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69" y="1128454"/>
                <a:ext cx="76296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Rectangle 254">
            <a:extLst>
              <a:ext uri="{FF2B5EF4-FFF2-40B4-BE49-F238E27FC236}">
                <a16:creationId xmlns:a16="http://schemas.microsoft.com/office/drawing/2014/main" id="{9A0C9B2B-32F3-433A-B2A2-A04CC9DEFD9F}"/>
              </a:ext>
            </a:extLst>
          </p:cNvPr>
          <p:cNvSpPr/>
          <p:nvPr/>
        </p:nvSpPr>
        <p:spPr>
          <a:xfrm>
            <a:off x="644502" y="347870"/>
            <a:ext cx="1766789" cy="33236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3B55051-F7C3-47A0-902A-BDCA69BED27C}"/>
              </a:ext>
            </a:extLst>
          </p:cNvPr>
          <p:cNvCxnSpPr>
            <a:cxnSpLocks/>
            <a:stCxn id="263" idx="1"/>
          </p:cNvCxnSpPr>
          <p:nvPr/>
        </p:nvCxnSpPr>
        <p:spPr>
          <a:xfrm flipH="1">
            <a:off x="2435951" y="389522"/>
            <a:ext cx="548990" cy="107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E5DC0660-6A2A-4BAD-9752-CBE17990924E}"/>
              </a:ext>
            </a:extLst>
          </p:cNvPr>
          <p:cNvSpPr txBox="1"/>
          <p:nvPr/>
        </p:nvSpPr>
        <p:spPr>
          <a:xfrm>
            <a:off x="2984941" y="204856"/>
            <a:ext cx="21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Exchanger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05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1459316" y="2703678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2035785" y="2972035"/>
            <a:ext cx="457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6511543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5940758" y="2972035"/>
            <a:ext cx="570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7088012" y="2972035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9452113" y="2703678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966012" y="858119"/>
            <a:ext cx="9062570" cy="2113916"/>
          </a:xfrm>
          <a:prstGeom prst="bentConnector3">
            <a:avLst>
              <a:gd name="adj1" fmla="val -80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7785" y="863457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48899" y="2972035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9452113" y="383933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9571382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9932504" y="3279678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99777" y="3279678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876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20" r="-303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149" y="361453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92" y="3349939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59" y="3363369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8953592" y="5049475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9313592" y="5229475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8873112" y="3228082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9258614" y="5136693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9117451" y="4772925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8271979" y="5857858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8631979" y="6037858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8577001" y="5945076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8435838" y="5581308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8037243" y="3386772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7162377" y="4906166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8087642" y="5229475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 flipV="1">
            <a:off x="6115155" y="6023951"/>
            <a:ext cx="2156824" cy="139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711" y="5011994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336" y="5804835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6796916" y="4569186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835327" y="261707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2110625" y="26355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3179348" y="25863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4725401" y="358005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8296945" y="262862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0204635" y="259708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129" y="2957198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642" y="2951727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2" y="2966277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290" y="2919339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30" y="2954105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7" y="520941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717873" y="460837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80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4FB376-27AE-493B-8239-0D027D3C7345}"/>
              </a:ext>
            </a:extLst>
          </p:cNvPr>
          <p:cNvGrpSpPr/>
          <p:nvPr/>
        </p:nvGrpSpPr>
        <p:grpSpPr>
          <a:xfrm>
            <a:off x="762295" y="2696797"/>
            <a:ext cx="576469" cy="576000"/>
            <a:chOff x="4372748" y="3160643"/>
            <a:chExt cx="576469" cy="57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A5A92B-940C-49C9-84FE-A6069646D06C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30962F-85C2-4FEF-8198-AB12EF438A0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AFAFB-E5BD-4570-8CD0-98A5FB3A26CD}"/>
              </a:ext>
            </a:extLst>
          </p:cNvPr>
          <p:cNvGrpSpPr/>
          <p:nvPr/>
        </p:nvGrpSpPr>
        <p:grpSpPr>
          <a:xfrm>
            <a:off x="5364289" y="2703678"/>
            <a:ext cx="576469" cy="576000"/>
            <a:chOff x="4372748" y="3160643"/>
            <a:chExt cx="576469" cy="576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C4B671-1055-46F4-BAE6-2594381DB610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E923F-01F9-4B33-A9BD-6362A435601A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694C4B-3FE8-47C0-8540-E896C2D62695}"/>
              </a:ext>
            </a:extLst>
          </p:cNvPr>
          <p:cNvGrpSpPr/>
          <p:nvPr/>
        </p:nvGrpSpPr>
        <p:grpSpPr>
          <a:xfrm>
            <a:off x="3641035" y="3681025"/>
            <a:ext cx="576469" cy="576000"/>
            <a:chOff x="4372748" y="3160643"/>
            <a:chExt cx="576469" cy="57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215563B-660B-48C1-9AA2-6A8274297E3F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68508C-49F0-427C-991A-032CEA33B836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AH</a:t>
              </a:r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4DD49-C447-42D5-B9D2-43AA761C9AD2}"/>
              </a:ext>
            </a:extLst>
          </p:cNvPr>
          <p:cNvGrpSpPr/>
          <p:nvPr/>
        </p:nvGrpSpPr>
        <p:grpSpPr>
          <a:xfrm>
            <a:off x="2493782" y="2703678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5D226C-0335-422F-AEE9-EE04BFBF261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B7D4E9-6D8D-4446-8437-D977DEDD2AA9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0824D-D6D5-41AC-8B4E-F0D372B43C7A}"/>
              </a:ext>
            </a:extLst>
          </p:cNvPr>
          <p:cNvCxnSpPr>
            <a:cxnSpLocks/>
          </p:cNvCxnSpPr>
          <p:nvPr/>
        </p:nvCxnSpPr>
        <p:spPr>
          <a:xfrm flipV="1">
            <a:off x="1338764" y="2955726"/>
            <a:ext cx="289246" cy="9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D32560-3B95-4FDA-84F7-DA0BD78B772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70251" y="2966277"/>
            <a:ext cx="448005" cy="5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A127332-4691-45C1-91B6-2A926CCA6519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3108269" y="3416615"/>
            <a:ext cx="945997" cy="1195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EEEC9A-155C-4AB2-9344-3FFD35E8EB79}"/>
              </a:ext>
            </a:extLst>
          </p:cNvPr>
          <p:cNvCxnSpPr>
            <a:cxnSpLocks/>
          </p:cNvCxnSpPr>
          <p:nvPr/>
        </p:nvCxnSpPr>
        <p:spPr>
          <a:xfrm flipV="1">
            <a:off x="3518256" y="2472986"/>
            <a:ext cx="2134267" cy="513421"/>
          </a:xfrm>
          <a:prstGeom prst="bentConnector3">
            <a:avLst>
              <a:gd name="adj1" fmla="val 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AC85D-2D05-408F-9164-C14B15732F1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52758" y="2472986"/>
            <a:ext cx="0" cy="23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C37ABB3-3596-4848-8576-1B49289C254D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4217504" y="3279678"/>
            <a:ext cx="1435254" cy="669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B084E3A-5A5B-4129-B69C-4E294560E01B}"/>
              </a:ext>
            </a:extLst>
          </p:cNvPr>
          <p:cNvGrpSpPr/>
          <p:nvPr/>
        </p:nvGrpSpPr>
        <p:grpSpPr>
          <a:xfrm>
            <a:off x="7560927" y="2687804"/>
            <a:ext cx="576469" cy="576000"/>
            <a:chOff x="4372748" y="3160643"/>
            <a:chExt cx="576469" cy="576000"/>
          </a:xfrm>
          <a:solidFill>
            <a:srgbClr val="FF0000">
              <a:alpha val="41176"/>
            </a:srgb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7D3237-1B0D-449C-8454-1102323F5845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B00B88-880B-47FA-B756-5E2AE9B8ABF7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HC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3BF335-0786-455A-900C-20B682DBD4A0}"/>
              </a:ext>
            </a:extLst>
          </p:cNvPr>
          <p:cNvCxnSpPr>
            <a:cxnSpLocks/>
            <a:stCxn id="9" idx="3"/>
            <a:endCxn id="107" idx="1"/>
          </p:cNvCxnSpPr>
          <p:nvPr/>
        </p:nvCxnSpPr>
        <p:spPr>
          <a:xfrm>
            <a:off x="5940758" y="2972035"/>
            <a:ext cx="602338" cy="1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89D1B9-08A5-407C-8A81-060F434B0C09}"/>
              </a:ext>
            </a:extLst>
          </p:cNvPr>
          <p:cNvCxnSpPr>
            <a:cxnSpLocks/>
            <a:stCxn id="55" idx="3"/>
            <a:endCxn id="74" idx="1"/>
          </p:cNvCxnSpPr>
          <p:nvPr/>
        </p:nvCxnSpPr>
        <p:spPr>
          <a:xfrm>
            <a:off x="8137396" y="2956161"/>
            <a:ext cx="2364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919A68A-C907-45DA-ACF9-D3086043C0E4}"/>
              </a:ext>
            </a:extLst>
          </p:cNvPr>
          <p:cNvGrpSpPr/>
          <p:nvPr/>
        </p:nvGrpSpPr>
        <p:grpSpPr>
          <a:xfrm>
            <a:off x="10501497" y="2687804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C7B12B3-6523-4736-A740-4CD8AD753A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3D3F84-C1C1-46E3-BDF0-F7A9336E8DAE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TZ</a:t>
              </a:r>
              <a:endParaRPr lang="en-GB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5C6669D-CC35-4CB2-9FCF-9C6968219053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133868" y="846696"/>
            <a:ext cx="10944098" cy="2109465"/>
          </a:xfrm>
          <a:prstGeom prst="bentConnector3">
            <a:avLst>
              <a:gd name="adj1" fmla="val -75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708E2B9-86AE-43A5-BE1F-512EC5D6E77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0764" y="856576"/>
            <a:ext cx="0" cy="1840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B1DE83-1C08-4D46-8656-0EC08CC530C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878" y="2965154"/>
            <a:ext cx="7104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6F4E8C-77F0-4B9C-B1A0-98215581B94E}"/>
              </a:ext>
            </a:extLst>
          </p:cNvPr>
          <p:cNvGrpSpPr/>
          <p:nvPr/>
        </p:nvGrpSpPr>
        <p:grpSpPr>
          <a:xfrm>
            <a:off x="10501497" y="3823460"/>
            <a:ext cx="576469" cy="576000"/>
            <a:chOff x="4372748" y="3160643"/>
            <a:chExt cx="576469" cy="576000"/>
          </a:xfrm>
          <a:solidFill>
            <a:srgbClr val="92D050">
              <a:alpha val="41176"/>
            </a:srgbClr>
          </a:solidFill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F4E225-804B-4C4B-ADB0-B457EE22EB92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B751AF4-0B34-4988-901D-E09C783FF25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</a:t>
              </a:r>
              <a:endParaRPr lang="en-GB" dirty="0"/>
            </a:p>
          </p:txBody>
        </p: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A3FBB7-DCD9-4DEE-A369-748A8F9789A0}"/>
              </a:ext>
            </a:extLst>
          </p:cNvPr>
          <p:cNvCxnSpPr/>
          <p:nvPr/>
        </p:nvCxnSpPr>
        <p:spPr>
          <a:xfrm flipV="1">
            <a:off x="10620766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227B67-07BB-406E-B761-5BCB4E89A0E6}"/>
              </a:ext>
            </a:extLst>
          </p:cNvPr>
          <p:cNvCxnSpPr/>
          <p:nvPr/>
        </p:nvCxnSpPr>
        <p:spPr>
          <a:xfrm flipV="1">
            <a:off x="10981888" y="3263804"/>
            <a:ext cx="0" cy="5596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7B1762B-1F11-4FB2-A1A2-FE13A0BB989F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7849161" y="3263804"/>
            <a:ext cx="235" cy="12923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655181-EB54-4D0A-B42E-478FF5011C7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782016" y="3279678"/>
            <a:ext cx="235" cy="12895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/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74336AD-EE79-4837-AA63-C6F9B700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395" y="3681025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l="-2000" r="-3000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/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8FCC6A9-307B-4C4B-8E8A-48F055C6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50" y="360528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l="-2020" r="-3030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/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31B3616-2508-483B-B193-F5D60CAF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976" y="3334065"/>
                <a:ext cx="606755" cy="379848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/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FDF9E73-635F-4645-9A89-806C6BA8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143" y="3347495"/>
                <a:ext cx="606755" cy="379848"/>
              </a:xfrm>
              <a:prstGeom prst="rect">
                <a:avLst/>
              </a:prstGeom>
              <a:blipFill>
                <a:blip r:embed="rId5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Oval 120">
            <a:extLst>
              <a:ext uri="{FF2B5EF4-FFF2-40B4-BE49-F238E27FC236}">
                <a16:creationId xmlns:a16="http://schemas.microsoft.com/office/drawing/2014/main" id="{12C16F70-D76A-41FB-A606-B0EFAB7075BD}"/>
              </a:ext>
            </a:extLst>
          </p:cNvPr>
          <p:cNvSpPr/>
          <p:nvPr/>
        </p:nvSpPr>
        <p:spPr>
          <a:xfrm>
            <a:off x="10002976" y="5033601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1E73687-625B-4E04-B35E-25E2A005F7E6}"/>
              </a:ext>
            </a:extLst>
          </p:cNvPr>
          <p:cNvCxnSpPr>
            <a:cxnSpLocks/>
            <a:endCxn id="121" idx="6"/>
          </p:cNvCxnSpPr>
          <p:nvPr/>
        </p:nvCxnSpPr>
        <p:spPr>
          <a:xfrm flipH="1">
            <a:off x="10362976" y="5213601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81EB83-D1B7-4381-AB5D-1E771D1B873E}"/>
              </a:ext>
            </a:extLst>
          </p:cNvPr>
          <p:cNvCxnSpPr>
            <a:endCxn id="121" idx="0"/>
          </p:cNvCxnSpPr>
          <p:nvPr/>
        </p:nvCxnSpPr>
        <p:spPr>
          <a:xfrm rot="5400000">
            <a:off x="9922496" y="3212208"/>
            <a:ext cx="2081873" cy="1560912"/>
          </a:xfrm>
          <a:prstGeom prst="bentConnector3">
            <a:avLst>
              <a:gd name="adj1" fmla="val 8628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C0B56-D073-4B22-B0AA-596ECBCB2783}"/>
              </a:ext>
            </a:extLst>
          </p:cNvPr>
          <p:cNvSpPr txBox="1"/>
          <p:nvPr/>
        </p:nvSpPr>
        <p:spPr>
          <a:xfrm>
            <a:off x="10307998" y="5120819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5248849-7BC1-4D53-9E85-0DB59E6C363E}"/>
              </a:ext>
            </a:extLst>
          </p:cNvPr>
          <p:cNvSpPr txBox="1"/>
          <p:nvPr/>
        </p:nvSpPr>
        <p:spPr>
          <a:xfrm>
            <a:off x="10166835" y="4757051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6CCB73-42C5-4AB2-BE36-B674F1F62F4F}"/>
              </a:ext>
            </a:extLst>
          </p:cNvPr>
          <p:cNvSpPr/>
          <p:nvPr/>
        </p:nvSpPr>
        <p:spPr>
          <a:xfrm>
            <a:off x="9321363" y="5841984"/>
            <a:ext cx="360000" cy="3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8419F93-37DB-4E16-8124-A2658095CBE0}"/>
              </a:ext>
            </a:extLst>
          </p:cNvPr>
          <p:cNvCxnSpPr>
            <a:cxnSpLocks/>
            <a:endCxn id="130" idx="6"/>
          </p:cNvCxnSpPr>
          <p:nvPr/>
        </p:nvCxnSpPr>
        <p:spPr>
          <a:xfrm flipH="1">
            <a:off x="9681363" y="6021984"/>
            <a:ext cx="1003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3D46047-B1DE-4B47-BB26-1249D34106D7}"/>
              </a:ext>
            </a:extLst>
          </p:cNvPr>
          <p:cNvSpPr txBox="1"/>
          <p:nvPr/>
        </p:nvSpPr>
        <p:spPr>
          <a:xfrm>
            <a:off x="9626385" y="5929202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60932-0725-44D1-B1CD-8ECF2F041780}"/>
              </a:ext>
            </a:extLst>
          </p:cNvPr>
          <p:cNvSpPr txBox="1"/>
          <p:nvPr/>
        </p:nvSpPr>
        <p:spPr>
          <a:xfrm>
            <a:off x="9485222" y="5565434"/>
            <a:ext cx="20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GB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81F944B-EE31-4E60-96A8-418C7A683249}"/>
              </a:ext>
            </a:extLst>
          </p:cNvPr>
          <p:cNvCxnSpPr>
            <a:cxnSpLocks/>
            <a:endCxn id="130" idx="0"/>
          </p:cNvCxnSpPr>
          <p:nvPr/>
        </p:nvCxnSpPr>
        <p:spPr>
          <a:xfrm rot="5400000">
            <a:off x="9086627" y="3370898"/>
            <a:ext cx="2885822" cy="2056350"/>
          </a:xfrm>
          <a:prstGeom prst="bentConnector3">
            <a:avLst>
              <a:gd name="adj1" fmla="val 57233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9BA99-4960-4954-AF8D-A09AC7A6701D}"/>
              </a:ext>
            </a:extLst>
          </p:cNvPr>
          <p:cNvGrpSpPr/>
          <p:nvPr/>
        </p:nvGrpSpPr>
        <p:grpSpPr>
          <a:xfrm>
            <a:off x="8211761" y="4890292"/>
            <a:ext cx="925265" cy="714699"/>
            <a:chOff x="8470332" y="5099438"/>
            <a:chExt cx="925265" cy="714699"/>
          </a:xfrm>
        </p:grpSpPr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DAA4FD59-0687-41FA-9463-9B08E811B857}"/>
                </a:ext>
              </a:extLst>
            </p:cNvPr>
            <p:cNvSpPr/>
            <p:nvPr/>
          </p:nvSpPr>
          <p:spPr>
            <a:xfrm rot="16200000">
              <a:off x="8572469" y="499730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/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B321A1A-9A0A-4A96-A2FF-0A7CE0488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53" y="5252259"/>
                  <a:ext cx="5294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BE1667-1506-4778-B44D-443C99A3E405}"/>
              </a:ext>
            </a:extLst>
          </p:cNvPr>
          <p:cNvGrpSpPr/>
          <p:nvPr/>
        </p:nvGrpSpPr>
        <p:grpSpPr>
          <a:xfrm>
            <a:off x="5189890" y="5680508"/>
            <a:ext cx="925265" cy="714699"/>
            <a:chOff x="6524881" y="5928978"/>
            <a:chExt cx="925265" cy="714699"/>
          </a:xfrm>
        </p:grpSpPr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02754536-DD6C-463D-92DB-66342B15D460}"/>
                </a:ext>
              </a:extLst>
            </p:cNvPr>
            <p:cNvSpPr/>
            <p:nvPr/>
          </p:nvSpPr>
          <p:spPr>
            <a:xfrm rot="16200000">
              <a:off x="6627018" y="5826841"/>
              <a:ext cx="714699" cy="918974"/>
            </a:xfrm>
            <a:prstGeom prst="triangl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/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672F8CB-5AFB-4A17-838F-61CFB091E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702" y="6087755"/>
                  <a:ext cx="5294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401B7-9848-4363-9036-104D48EBC145}"/>
              </a:ext>
            </a:extLst>
          </p:cNvPr>
          <p:cNvCxnSpPr>
            <a:stCxn id="121" idx="2"/>
            <a:endCxn id="141" idx="3"/>
          </p:cNvCxnSpPr>
          <p:nvPr/>
        </p:nvCxnSpPr>
        <p:spPr>
          <a:xfrm flipH="1">
            <a:off x="9137026" y="5213601"/>
            <a:ext cx="865950" cy="14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8732C6-224A-4175-8CB8-0E14E0D68E94}"/>
              </a:ext>
            </a:extLst>
          </p:cNvPr>
          <p:cNvCxnSpPr>
            <a:stCxn id="130" idx="2"/>
            <a:endCxn id="142" idx="3"/>
          </p:cNvCxnSpPr>
          <p:nvPr/>
        </p:nvCxnSpPr>
        <p:spPr>
          <a:xfrm flipH="1">
            <a:off x="6115155" y="6021984"/>
            <a:ext cx="3206208" cy="1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/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C36B312-4550-433B-BB94-FA3DDCDB7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95" y="4996120"/>
                <a:ext cx="642399" cy="407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/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8637792-232D-4DFB-85BA-4256B4CD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720" y="5788961"/>
                <a:ext cx="1003226" cy="407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D846CC25-C547-49F4-82DA-47ABE120E008}"/>
              </a:ext>
            </a:extLst>
          </p:cNvPr>
          <p:cNvCxnSpPr>
            <a:cxnSpLocks/>
          </p:cNvCxnSpPr>
          <p:nvPr/>
        </p:nvCxnSpPr>
        <p:spPr>
          <a:xfrm rot="10800000">
            <a:off x="7846300" y="4553312"/>
            <a:ext cx="365460" cy="694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FCE43814-2614-4940-A67D-C8A8713A55BC}"/>
              </a:ext>
            </a:extLst>
          </p:cNvPr>
          <p:cNvCxnSpPr>
            <a:cxnSpLocks/>
          </p:cNvCxnSpPr>
          <p:nvPr/>
        </p:nvCxnSpPr>
        <p:spPr>
          <a:xfrm rot="10800000">
            <a:off x="2782017" y="4569186"/>
            <a:ext cx="2346381" cy="1461718"/>
          </a:xfrm>
          <a:prstGeom prst="bentConnector3">
            <a:avLst>
              <a:gd name="adj1" fmla="val 9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CEB3548D-4A4E-41E0-A714-567FECB8A919}"/>
              </a:ext>
            </a:extLst>
          </p:cNvPr>
          <p:cNvSpPr txBox="1"/>
          <p:nvPr/>
        </p:nvSpPr>
        <p:spPr>
          <a:xfrm>
            <a:off x="138306" y="261019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282BFC7-7713-473D-9BDA-C63B33313C0F}"/>
              </a:ext>
            </a:extLst>
          </p:cNvPr>
          <p:cNvSpPr txBox="1"/>
          <p:nvPr/>
        </p:nvSpPr>
        <p:spPr>
          <a:xfrm>
            <a:off x="1343034" y="251901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F2B5122-8438-401A-AB53-610D2597C54B}"/>
              </a:ext>
            </a:extLst>
          </p:cNvPr>
          <p:cNvSpPr txBox="1"/>
          <p:nvPr/>
        </p:nvSpPr>
        <p:spPr>
          <a:xfrm>
            <a:off x="2225945" y="2569402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9D6CEB-AA90-4965-8A57-B73AEF7FEE2B}"/>
              </a:ext>
            </a:extLst>
          </p:cNvPr>
          <p:cNvSpPr txBox="1"/>
          <p:nvPr/>
        </p:nvSpPr>
        <p:spPr>
          <a:xfrm>
            <a:off x="4478785" y="206480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58AACDA-0A67-499F-B724-E8EDC1D167DA}"/>
              </a:ext>
            </a:extLst>
          </p:cNvPr>
          <p:cNvSpPr txBox="1"/>
          <p:nvPr/>
        </p:nvSpPr>
        <p:spPr>
          <a:xfrm>
            <a:off x="3146580" y="260698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3CEC485-C6AF-41A1-B97D-CAFBCAD63BD9}"/>
              </a:ext>
            </a:extLst>
          </p:cNvPr>
          <p:cNvSpPr txBox="1"/>
          <p:nvPr/>
        </p:nvSpPr>
        <p:spPr>
          <a:xfrm>
            <a:off x="6041872" y="2616454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CCD9FD6-B04D-4616-BB3E-B2E3C497893B}"/>
              </a:ext>
            </a:extLst>
          </p:cNvPr>
          <p:cNvSpPr txBox="1"/>
          <p:nvPr/>
        </p:nvSpPr>
        <p:spPr>
          <a:xfrm>
            <a:off x="9346329" y="2612748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AA0A07D-22CB-4694-B716-2DC3C9EB034A}"/>
              </a:ext>
            </a:extLst>
          </p:cNvPr>
          <p:cNvSpPr txBox="1"/>
          <p:nvPr/>
        </p:nvSpPr>
        <p:spPr>
          <a:xfrm>
            <a:off x="11254019" y="258121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/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1607192-252A-47DB-A5E2-E36F6B97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17" y="3175121"/>
                <a:ext cx="7629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/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377B8CB-DD30-4499-9731-117D3FD3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353" y="2916066"/>
                <a:ext cx="7629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/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8F9578C-B0DD-4681-91C1-09A78B891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65" y="2480520"/>
                <a:ext cx="662974" cy="369332"/>
              </a:xfrm>
              <a:prstGeom prst="rect">
                <a:avLst/>
              </a:prstGeom>
              <a:blipFill>
                <a:blip r:embed="rId13"/>
                <a:stretch>
                  <a:fillRect l="-2752" r="-642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/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08C071B-F22B-40AE-94E2-837E8991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01" y="3935115"/>
                <a:ext cx="1410802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/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09A7AB8B-E979-427E-89D2-9B7647AC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37" y="3112591"/>
                <a:ext cx="6629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/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A87394DB-19C9-4CBF-B0B2-962855F5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07" y="2950403"/>
                <a:ext cx="6629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/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D8D674D-C6E6-4ABE-B6FA-605AA4172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674" y="2903465"/>
                <a:ext cx="6629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/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3E95C4-6FAE-2A87-F1C4-B53E22E6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81" y="1469473"/>
                <a:ext cx="1410802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/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55F2BA5-2A20-FB90-9679-9EF5AF48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091" y="2947224"/>
                <a:ext cx="14108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/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705428-DB31-E1B4-C2F8-B4C580D3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294" y="514060"/>
                <a:ext cx="141080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597103FC-B1DB-BDF8-06B1-113CADEAA2C9}"/>
              </a:ext>
            </a:extLst>
          </p:cNvPr>
          <p:cNvSpPr txBox="1"/>
          <p:nvPr/>
        </p:nvSpPr>
        <p:spPr>
          <a:xfrm>
            <a:off x="1020852" y="45395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GB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CDAF10-578F-4F14-89AF-4FC9CCDB9E61}"/>
              </a:ext>
            </a:extLst>
          </p:cNvPr>
          <p:cNvGrpSpPr/>
          <p:nvPr/>
        </p:nvGrpSpPr>
        <p:grpSpPr>
          <a:xfrm>
            <a:off x="1627675" y="2653067"/>
            <a:ext cx="583827" cy="646331"/>
            <a:chOff x="4370475" y="3122184"/>
            <a:chExt cx="583827" cy="6463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730DC0-B84A-7102-563F-79C558540A6E}"/>
                </a:ext>
              </a:extLst>
            </p:cNvPr>
            <p:cNvSpPr/>
            <p:nvPr/>
          </p:nvSpPr>
          <p:spPr>
            <a:xfrm>
              <a:off x="4370475" y="3165195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AF245A-637F-58E8-E989-89986B725ECC}"/>
                </a:ext>
              </a:extLst>
            </p:cNvPr>
            <p:cNvSpPr txBox="1"/>
            <p:nvPr/>
          </p:nvSpPr>
          <p:spPr>
            <a:xfrm>
              <a:off x="4377833" y="3122184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1</a:t>
              </a:r>
              <a:endParaRPr lang="en-GB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35B7391-B4C4-61CD-5041-1D042E98CCD5}"/>
              </a:ext>
            </a:extLst>
          </p:cNvPr>
          <p:cNvGrpSpPr/>
          <p:nvPr/>
        </p:nvGrpSpPr>
        <p:grpSpPr>
          <a:xfrm>
            <a:off x="6543096" y="2655250"/>
            <a:ext cx="580739" cy="646331"/>
            <a:chOff x="4373217" y="3119096"/>
            <a:chExt cx="580739" cy="646331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6656028-8527-09FA-8214-367156C312A6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F51CA8-E2BD-0854-5423-6E57BD53ADB5}"/>
                </a:ext>
              </a:extLst>
            </p:cNvPr>
            <p:cNvSpPr txBox="1"/>
            <p:nvPr/>
          </p:nvSpPr>
          <p:spPr>
            <a:xfrm>
              <a:off x="4377487" y="3119096"/>
              <a:ext cx="5764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ADMX</a:t>
              </a:r>
              <a:r>
                <a:rPr lang="en-US" baseline="-25000" dirty="0"/>
                <a:t>2</a:t>
              </a:r>
              <a:endParaRPr lang="en-GB" dirty="0"/>
            </a:p>
          </p:txBody>
        </p: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DCD58AD-2C7B-0D4C-228E-F50B1B27B75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14918" y="2973509"/>
            <a:ext cx="446478" cy="2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D602B7-EE7F-C660-BE5A-E4056E12B4E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205093" y="2965154"/>
            <a:ext cx="288689" cy="68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/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EF52C01-6242-83E4-D1AC-448C1AE81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675" y="3128313"/>
                <a:ext cx="76296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/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718F44B-FC58-3EDE-A0CF-4D933E6F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290" y="2996464"/>
                <a:ext cx="66297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177D96ED-C5D7-394C-FCE5-22922150DDD8}"/>
              </a:ext>
            </a:extLst>
          </p:cNvPr>
          <p:cNvSpPr txBox="1"/>
          <p:nvPr/>
        </p:nvSpPr>
        <p:spPr>
          <a:xfrm>
            <a:off x="4722699" y="362006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1972445-110F-A71C-E457-0E6A96B235C7}"/>
              </a:ext>
            </a:extLst>
          </p:cNvPr>
          <p:cNvSpPr txBox="1"/>
          <p:nvPr/>
        </p:nvSpPr>
        <p:spPr>
          <a:xfrm>
            <a:off x="7194456" y="263405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8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BD2FFD-EF31-484E-B9DF-52E4CB6DAF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0113" y="2242644"/>
            <a:ext cx="609835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A13BA1-57BE-4EEF-A023-CB2B338B424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90113" y="4383391"/>
            <a:ext cx="1433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202C3C-D959-4690-BEB1-6C05752B66F3}"/>
              </a:ext>
            </a:extLst>
          </p:cNvPr>
          <p:cNvGrpSpPr/>
          <p:nvPr/>
        </p:nvGrpSpPr>
        <p:grpSpPr>
          <a:xfrm>
            <a:off x="5699948" y="1974287"/>
            <a:ext cx="576469" cy="576000"/>
            <a:chOff x="4372748" y="3160643"/>
            <a:chExt cx="576469" cy="57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5AF56-844C-40F5-89BA-3430D1297499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E0E37-EB39-4770-8308-014121D85C90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XM</a:t>
              </a:r>
              <a:endParaRPr lang="en-GB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A60FB4-0AD0-414E-9FE6-15CDC0C40A55}"/>
              </a:ext>
            </a:extLst>
          </p:cNvPr>
          <p:cNvGrpSpPr/>
          <p:nvPr/>
        </p:nvGrpSpPr>
        <p:grpSpPr>
          <a:xfrm>
            <a:off x="6523535" y="4115034"/>
            <a:ext cx="576469" cy="576000"/>
            <a:chOff x="4372748" y="3160643"/>
            <a:chExt cx="576469" cy="576000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C31753-DF6F-47F1-8A05-B0DA96564213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6F5D5-007D-4C4D-B66A-6FF15335B0AB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XH</a:t>
              </a:r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F5593-1910-48D0-83AD-5DAB1CF85B1C}"/>
              </a:ext>
            </a:extLst>
          </p:cNvPr>
          <p:cNvGrpSpPr/>
          <p:nvPr/>
        </p:nvGrpSpPr>
        <p:grpSpPr>
          <a:xfrm>
            <a:off x="6532558" y="2906923"/>
            <a:ext cx="576469" cy="576000"/>
            <a:chOff x="4372748" y="3160643"/>
            <a:chExt cx="576469" cy="576000"/>
          </a:xfrm>
          <a:solidFill>
            <a:srgbClr val="00B0F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701E2-FFB0-4D00-ACB9-3C2DB6630917}"/>
                </a:ext>
              </a:extLst>
            </p:cNvPr>
            <p:cNvSpPr/>
            <p:nvPr/>
          </p:nvSpPr>
          <p:spPr>
            <a:xfrm>
              <a:off x="4373217" y="3160643"/>
              <a:ext cx="576000" cy="57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99765B-2524-43EB-BB34-67A221AE37AF}"/>
                </a:ext>
              </a:extLst>
            </p:cNvPr>
            <p:cNvSpPr txBox="1"/>
            <p:nvPr/>
          </p:nvSpPr>
          <p:spPr>
            <a:xfrm>
              <a:off x="4372748" y="3244334"/>
              <a:ext cx="576469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XC</a:t>
              </a:r>
              <a:endParaRPr lang="en-GB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4A9D60-5956-4010-AECF-7B3F8415B345}"/>
              </a:ext>
            </a:extLst>
          </p:cNvPr>
          <p:cNvCxnSpPr>
            <a:cxnSpLocks/>
          </p:cNvCxnSpPr>
          <p:nvPr/>
        </p:nvCxnSpPr>
        <p:spPr>
          <a:xfrm>
            <a:off x="6667397" y="3480382"/>
            <a:ext cx="0" cy="6287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4232F-15E9-45E0-B304-F917F4B4AE95}"/>
              </a:ext>
            </a:extLst>
          </p:cNvPr>
          <p:cNvCxnSpPr>
            <a:cxnSpLocks/>
          </p:cNvCxnSpPr>
          <p:nvPr/>
        </p:nvCxnSpPr>
        <p:spPr>
          <a:xfrm flipH="1">
            <a:off x="6972656" y="3480382"/>
            <a:ext cx="8160" cy="6387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/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F8EA0-3F0E-4400-A913-77E00CA2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508" y="3537919"/>
                <a:ext cx="606755" cy="379848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/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C448E-BD8B-4D92-8C8B-61E5CA560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61" y="3533140"/>
                <a:ext cx="606755" cy="379848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88F0FA-FAD4-48CB-A14D-C8E339C190E3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>
            <a:off x="6760934" y="2626931"/>
            <a:ext cx="896443" cy="20025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49F69E-6CF6-4A3C-9CEA-CA664D4966B4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88417" y="1974288"/>
            <a:ext cx="1319570" cy="291351"/>
          </a:xfrm>
          <a:prstGeom prst="bentConnector4">
            <a:avLst>
              <a:gd name="adj1" fmla="val 673"/>
              <a:gd name="adj2" fmla="val 178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E40895-2F9C-4984-AF2C-CFD02C28229B}"/>
              </a:ext>
            </a:extLst>
          </p:cNvPr>
          <p:cNvCxnSpPr>
            <a:stCxn id="14" idx="1"/>
            <a:endCxn id="7" idx="2"/>
          </p:cNvCxnSpPr>
          <p:nvPr/>
        </p:nvCxnSpPr>
        <p:spPr>
          <a:xfrm rot="10800000">
            <a:off x="5988418" y="2550288"/>
            <a:ext cx="544141" cy="6249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FF2346-57C4-4ED7-9F09-7F4316160C69}"/>
              </a:ext>
            </a:extLst>
          </p:cNvPr>
          <p:cNvSpPr txBox="1"/>
          <p:nvPr/>
        </p:nvSpPr>
        <p:spPr>
          <a:xfrm>
            <a:off x="5675203" y="4028431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AA492-7614-41D0-8AD9-EBF189B1FA45}"/>
              </a:ext>
            </a:extLst>
          </p:cNvPr>
          <p:cNvSpPr txBox="1"/>
          <p:nvPr/>
        </p:nvSpPr>
        <p:spPr>
          <a:xfrm>
            <a:off x="7437848" y="4050316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E01C86-67A9-4536-85E1-74B86B72A212}"/>
              </a:ext>
            </a:extLst>
          </p:cNvPr>
          <p:cNvSpPr txBox="1"/>
          <p:nvPr/>
        </p:nvSpPr>
        <p:spPr>
          <a:xfrm>
            <a:off x="6058252" y="278668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endParaRPr lang="en-GB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5A581-8082-4545-932A-265CA0FC8A33}"/>
              </a:ext>
            </a:extLst>
          </p:cNvPr>
          <p:cNvSpPr txBox="1"/>
          <p:nvPr/>
        </p:nvSpPr>
        <p:spPr>
          <a:xfrm>
            <a:off x="5335251" y="1893210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/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8E8EE9-E77A-4E31-9107-9256BFB1D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53" y="4339262"/>
                <a:ext cx="7629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/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 smtClean="0"/>
                        <m:t>𝛾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9A2E9-472B-4AE7-B811-2EA9C397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772" y="1779148"/>
                <a:ext cx="103544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37F35-0B14-44B4-A199-FB1539DB77E5}"/>
              </a:ext>
            </a:extLst>
          </p:cNvPr>
          <p:cNvCxnSpPr>
            <a:stCxn id="10" idx="3"/>
          </p:cNvCxnSpPr>
          <p:nvPr/>
        </p:nvCxnSpPr>
        <p:spPr>
          <a:xfrm flipV="1">
            <a:off x="7100004" y="4397763"/>
            <a:ext cx="801605" cy="5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6E5D9-324D-4912-9DFB-65DCB3F6EEEF}"/>
              </a:ext>
            </a:extLst>
          </p:cNvPr>
          <p:cNvCxnSpPr>
            <a:cxnSpLocks/>
          </p:cNvCxnSpPr>
          <p:nvPr/>
        </p:nvCxnSpPr>
        <p:spPr>
          <a:xfrm flipH="1">
            <a:off x="7307987" y="2278837"/>
            <a:ext cx="7647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/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12D20A-6CF3-4E1B-B9AA-160EFFEB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3" y="3157309"/>
                <a:ext cx="167367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7B7217C-D7D9-4B01-8EF7-54C6AE0D163B}"/>
              </a:ext>
            </a:extLst>
          </p:cNvPr>
          <p:cNvSpPr txBox="1"/>
          <p:nvPr/>
        </p:nvSpPr>
        <p:spPr>
          <a:xfrm>
            <a:off x="7744209" y="1867055"/>
            <a:ext cx="32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/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072D84-836A-48B5-80D2-CF2A3AFEF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455" y="2295233"/>
                <a:ext cx="10354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/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3999F4-00E2-4E4B-96A1-D87BCF193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10" y="2227161"/>
                <a:ext cx="1035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/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0FD65C-A519-4150-A429-10E780B8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384" y="4383391"/>
                <a:ext cx="10354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8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17F303-36CE-474E-AD6C-6B6FEC9DD225}"/>
              </a:ext>
            </a:extLst>
          </p:cNvPr>
          <p:cNvSpPr txBox="1"/>
          <p:nvPr/>
        </p:nvSpPr>
        <p:spPr>
          <a:xfrm>
            <a:off x="1006336" y="371344"/>
            <a:ext cx="59634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Elementary Processes</a:t>
            </a:r>
          </a:p>
          <a:p>
            <a:r>
              <a:rPr lang="en-US" sz="1400" dirty="0"/>
              <a:t>Heating in Heat Exchanger</a:t>
            </a:r>
          </a:p>
          <a:p>
            <a:r>
              <a:rPr lang="en-US" sz="1400" dirty="0"/>
              <a:t>Mixing in Mixing Box</a:t>
            </a:r>
          </a:p>
          <a:p>
            <a:r>
              <a:rPr lang="en-US" sz="1400" dirty="0"/>
              <a:t>Heating Coil</a:t>
            </a:r>
          </a:p>
          <a:p>
            <a:r>
              <a:rPr lang="en-GB" sz="1400" dirty="0"/>
              <a:t>Adiabatic Humidification</a:t>
            </a:r>
          </a:p>
          <a:p>
            <a:r>
              <a:rPr lang="en-GB" sz="1400" dirty="0"/>
              <a:t>Mixing process in Humidifier</a:t>
            </a:r>
          </a:p>
          <a:p>
            <a:r>
              <a:rPr lang="en-GB" sz="1400" dirty="0"/>
              <a:t>Thermal Zone</a:t>
            </a:r>
          </a:p>
          <a:p>
            <a:r>
              <a:rPr lang="en-GB" sz="1400" dirty="0"/>
              <a:t>Building</a:t>
            </a:r>
          </a:p>
          <a:p>
            <a:r>
              <a:rPr lang="en-GB" sz="1400" dirty="0"/>
              <a:t>Cooling in Heat Exchanger</a:t>
            </a:r>
          </a:p>
          <a:p>
            <a:r>
              <a:rPr lang="en-GB" sz="1400" dirty="0"/>
              <a:t>Mixing process in Heat Exchanger</a:t>
            </a:r>
          </a:p>
          <a:p>
            <a:endParaRPr lang="en-GB" sz="1400" dirty="0"/>
          </a:p>
          <a:p>
            <a:r>
              <a:rPr lang="en-GB" sz="1400" b="1" dirty="0"/>
              <a:t>Controllers</a:t>
            </a:r>
            <a:endParaRPr lang="en-GB" sz="1400" dirty="0"/>
          </a:p>
          <a:p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2479-DAAE-4108-B238-F8D46DC525C3}"/>
              </a:ext>
            </a:extLst>
          </p:cNvPr>
          <p:cNvSpPr txBox="1"/>
          <p:nvPr/>
        </p:nvSpPr>
        <p:spPr>
          <a:xfrm>
            <a:off x="1006336" y="2909568"/>
            <a:ext cx="32202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Indoor humidity ratio</a:t>
            </a:r>
          </a:p>
          <a:p>
            <a:r>
              <a:rPr lang="en-GB" sz="1400" dirty="0"/>
              <a:t>Indoor temperature (C)</a:t>
            </a:r>
          </a:p>
          <a:p>
            <a:r>
              <a:rPr lang="en-GB" sz="14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86CDE-F721-4A97-9A2C-45844F8A4E71}"/>
              </a:ext>
            </a:extLst>
          </p:cNvPr>
          <p:cNvSpPr txBox="1"/>
          <p:nvPr/>
        </p:nvSpPr>
        <p:spPr>
          <a:xfrm>
            <a:off x="1006336" y="3429000"/>
            <a:ext cx="2057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Unknowns</a:t>
            </a:r>
          </a:p>
          <a:p>
            <a:r>
              <a:rPr lang="en-US" sz="1400" dirty="0"/>
              <a:t>Air states (</a:t>
            </a:r>
            <a:r>
              <a:rPr lang="en-US" sz="1400" dirty="0" err="1"/>
              <a:t>θ</a:t>
            </a:r>
            <a:r>
              <a:rPr lang="en-US" sz="1400" baseline="-25000" dirty="0" err="1"/>
              <a:t>i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Heating Coil 1 Energy (J)</a:t>
            </a:r>
          </a:p>
          <a:p>
            <a:r>
              <a:rPr lang="en-US" sz="1400" dirty="0"/>
              <a:t>Heating Coil 2 Energy (J)</a:t>
            </a:r>
          </a:p>
          <a:p>
            <a:r>
              <a:rPr lang="en-US" sz="1400" dirty="0"/>
              <a:t>Sensible Heat (J)</a:t>
            </a:r>
          </a:p>
          <a:p>
            <a:r>
              <a:rPr lang="en-US" sz="1400" dirty="0"/>
              <a:t>Latent Heat (J)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AB68B-F570-446B-97F9-8AFBCA5B5418}"/>
              </a:ext>
            </a:extLst>
          </p:cNvPr>
          <p:cNvSpPr txBox="1"/>
          <p:nvPr/>
        </p:nvSpPr>
        <p:spPr>
          <a:xfrm>
            <a:off x="107310" y="614106"/>
            <a:ext cx="655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HC</a:t>
            </a:r>
            <a:r>
              <a:rPr lang="en-US" sz="1400" baseline="-25000" dirty="0"/>
              <a:t>1</a:t>
            </a:r>
            <a:endParaRPr lang="en-US" sz="1400" dirty="0"/>
          </a:p>
          <a:p>
            <a:r>
              <a:rPr lang="en-US" sz="1400" dirty="0"/>
              <a:t>AH</a:t>
            </a:r>
          </a:p>
          <a:p>
            <a:r>
              <a:rPr lang="en-US" sz="1400" dirty="0"/>
              <a:t>MX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TZ</a:t>
            </a:r>
          </a:p>
          <a:p>
            <a:r>
              <a:rPr lang="en-US" sz="1400" dirty="0"/>
              <a:t>BL</a:t>
            </a:r>
          </a:p>
          <a:p>
            <a:r>
              <a:rPr lang="en-US" sz="1400" dirty="0"/>
              <a:t>XC</a:t>
            </a:r>
          </a:p>
          <a:p>
            <a:r>
              <a:rPr lang="en-US" sz="1400" dirty="0"/>
              <a:t>XM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/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9FBC78-C743-45CA-9731-1564268A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3" y="2905780"/>
                <a:ext cx="74792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95A61B-61E5-43AF-8769-E8217CFAEF4C}"/>
              </a:ext>
            </a:extLst>
          </p:cNvPr>
          <p:cNvSpPr txBox="1"/>
          <p:nvPr/>
        </p:nvSpPr>
        <p:spPr>
          <a:xfrm>
            <a:off x="102742" y="3643274"/>
            <a:ext cx="1175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1,…,4, 8, 9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F37C-CE05-42CE-84BB-AC6F9760978B}"/>
              </a:ext>
            </a:extLst>
          </p:cNvPr>
          <p:cNvSpPr txBox="1"/>
          <p:nvPr/>
        </p:nvSpPr>
        <p:spPr>
          <a:xfrm>
            <a:off x="705677" y="49111"/>
            <a:ext cx="611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Legend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/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618FCB-E647-4F4A-9DE1-75F053CC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4287657"/>
                <a:ext cx="606755" cy="31598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/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53C006-08CC-4343-911E-58CD875E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89" y="4487214"/>
                <a:ext cx="606755" cy="31598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DF26E2-C51D-418E-BB8E-CE70DBB574F9}"/>
              </a:ext>
            </a:extLst>
          </p:cNvPr>
          <p:cNvSpPr txBox="1"/>
          <p:nvPr/>
        </p:nvSpPr>
        <p:spPr>
          <a:xfrm>
            <a:off x="1006336" y="4687975"/>
            <a:ext cx="424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Given</a:t>
            </a:r>
          </a:p>
          <a:p>
            <a:r>
              <a:rPr lang="en-US" sz="1400" dirty="0"/>
              <a:t>Outside air states (θ</a:t>
            </a:r>
            <a:r>
              <a:rPr lang="en-US" sz="1400" baseline="-25000" dirty="0"/>
              <a:t>0</a:t>
            </a:r>
            <a:r>
              <a:rPr lang="en-US" sz="1400" dirty="0"/>
              <a:t>, </a:t>
            </a:r>
            <a:r>
              <a:rPr lang="el-GR" sz="1400" dirty="0"/>
              <a:t>ω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r>
              <a:rPr lang="en-US" sz="1400" dirty="0"/>
              <a:t>Outdoor dry air mass flow rate (kg/s)</a:t>
            </a:r>
          </a:p>
          <a:p>
            <a:r>
              <a:rPr lang="en-US" sz="1400" dirty="0"/>
              <a:t>Recirculated dry air mass flow rate (kg/s)</a:t>
            </a:r>
          </a:p>
          <a:p>
            <a:r>
              <a:rPr lang="en-US" sz="1400" dirty="0"/>
              <a:t>By-pass factor of the humidifier</a:t>
            </a:r>
          </a:p>
          <a:p>
            <a:r>
              <a:rPr lang="en-US" sz="1400" dirty="0"/>
              <a:t>By-pass factor of the heat exchanger</a:t>
            </a:r>
          </a:p>
          <a:p>
            <a:r>
              <a:rPr lang="en-US" sz="1400" dirty="0"/>
              <a:t>Indoor air temperature set point (C) </a:t>
            </a:r>
          </a:p>
          <a:p>
            <a:r>
              <a:rPr lang="en-US" sz="1400" dirty="0"/>
              <a:t>Indoor humidity ratio set point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167D-D5A5-48BE-B452-47DB800023BD}"/>
              </a:ext>
            </a:extLst>
          </p:cNvPr>
          <p:cNvSpPr txBox="1"/>
          <p:nvPr/>
        </p:nvSpPr>
        <p:spPr>
          <a:xfrm>
            <a:off x="107310" y="4910730"/>
            <a:ext cx="606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  <a:p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/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640DA6-4D12-446A-B0B5-08893987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01393"/>
                <a:ext cx="762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/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𝑑𝑎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0AFCF0-B149-4824-9D5F-CCB0A7709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662" y="5341177"/>
                <a:ext cx="141080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/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8A8F91-8B6F-4852-BF68-A4A373A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9" y="5558764"/>
                <a:ext cx="47707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FA75537-8384-4AB1-BA8A-4D9386FECF29}"/>
              </a:ext>
            </a:extLst>
          </p:cNvPr>
          <p:cNvSpPr txBox="1"/>
          <p:nvPr/>
        </p:nvSpPr>
        <p:spPr>
          <a:xfrm>
            <a:off x="115538" y="5739619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/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92C70A-23AB-45DE-B1A1-CC73A95E3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" y="5974073"/>
                <a:ext cx="642399" cy="327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/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𝑠𝑝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1547A3-9FED-4351-9B4F-AB70D6C9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" y="6191660"/>
                <a:ext cx="386484" cy="327975"/>
              </a:xfrm>
              <a:prstGeom prst="rect">
                <a:avLst/>
              </a:prstGeom>
              <a:blipFill>
                <a:blip r:embed="rId9"/>
                <a:stretch>
                  <a:fillRect r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/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2A05E4-07D7-58CA-7C95-DA5A8EB3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" y="3823202"/>
                <a:ext cx="606755" cy="315984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/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2605F3-9E2A-2436-59C5-E354A3BF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3" y="4076038"/>
                <a:ext cx="606755" cy="315984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6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CC5E0-778E-74EA-7D26-918E4068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553" y="121921"/>
            <a:ext cx="3690447" cy="582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15540E-C7C5-827F-D1C3-D6B76E87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1"/>
            <a:ext cx="8645865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1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366</Words>
  <Application>Microsoft Office PowerPoint</Application>
  <PresentationFormat>Widescreen</PresentationFormat>
  <Paragraphs>203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Gerike-Roberts</dc:creator>
  <cp:lastModifiedBy>Charlie Gerike-Roberts</cp:lastModifiedBy>
  <cp:revision>15</cp:revision>
  <dcterms:created xsi:type="dcterms:W3CDTF">2022-04-21T11:47:52Z</dcterms:created>
  <dcterms:modified xsi:type="dcterms:W3CDTF">2022-06-02T12:12:11Z</dcterms:modified>
</cp:coreProperties>
</file>