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9" y="1152930"/>
            <a:ext cx="1334278" cy="1324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98268" y="3718846"/>
            <a:ext cx="2844047" cy="15696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BE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otype Corsiva" panose="03010101010201010101" pitchFamily="66" charset="0"/>
              </a:rPr>
              <a:t>mAPI</a:t>
            </a:r>
            <a:endParaRPr lang="fr-BE" sz="9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29681"/>
            <a:ext cx="10131425" cy="1456267"/>
          </a:xfrm>
        </p:spPr>
        <p:txBody>
          <a:bodyPr/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Mapers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799" y="1930572"/>
            <a:ext cx="10131425" cy="3649133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fr-BE" sz="2200" dirty="0" smtClean="0"/>
              <a:t>El Ghzaoui Nasreddine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 smtClean="0"/>
              <a:t>Kwemoe Nelly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 smtClean="0"/>
              <a:t>Wabali Thom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Carpentier </a:t>
            </a:r>
            <a:r>
              <a:rPr lang="fr-BE" sz="2200" dirty="0" smtClean="0"/>
              <a:t>Cédric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Faradji Régis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66961"/>
            <a:ext cx="10131425" cy="1456267"/>
          </a:xfrm>
        </p:spPr>
        <p:txBody>
          <a:bodyPr/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Librairie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4501" y="1908802"/>
            <a:ext cx="10131425" cy="4044129"/>
          </a:xfrm>
        </p:spPr>
        <p:txBody>
          <a:bodyPr>
            <a:normAutofit/>
          </a:bodyPr>
          <a:lstStyle/>
          <a:p>
            <a:endParaRPr lang="fr-BE" dirty="0" smtClean="0"/>
          </a:p>
          <a:p>
            <a:endParaRPr lang="fr-BE" dirty="0"/>
          </a:p>
          <a:p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66" y="1623228"/>
            <a:ext cx="3311492" cy="39533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20078" y="5952931"/>
            <a:ext cx="8598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/>
              <a:t>Réalisation d’une librairie intégrant les fonctionnalités de la cartographie.</a:t>
            </a:r>
          </a:p>
        </p:txBody>
      </p:sp>
    </p:spTree>
    <p:extLst>
      <p:ext uri="{BB962C8B-B14F-4D97-AF65-F5344CB8AC3E}">
        <p14:creationId xmlns:p14="http://schemas.microsoft.com/office/powerpoint/2010/main" val="33837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1370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Fonctionnalités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2052" name="Picture 4" descr="https://cdn3.iconfinder.com/data/icons/purchases-and-sales/512/lup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11230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5" y="1678795"/>
            <a:ext cx="1533292" cy="153329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258524"/>
            <a:ext cx="900000" cy="9000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958202" y="2231418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Marqueurs</a:t>
            </a:r>
            <a:endParaRPr lang="fr-BE" dirty="0"/>
          </a:p>
        </p:txBody>
      </p:sp>
      <p:sp>
        <p:nvSpPr>
          <p:cNvPr id="13" name="ZoneTexte 12"/>
          <p:cNvSpPr txBox="1"/>
          <p:nvPr/>
        </p:nvSpPr>
        <p:spPr>
          <a:xfrm>
            <a:off x="1958202" y="3377638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Zoom</a:t>
            </a: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1902447" y="4669867"/>
            <a:ext cx="10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Itinéraire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939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4533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Technologies utilisées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1028" name="Picture 4" descr="https://upload.wikimedia.org/wikipedia/commons/thumb/3/34/Android_Studio_icon.svg/2000px-Android_Studio_ic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1" y="206586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4.iconfinder.com/data/icons/iconsimple-logotypes/512/github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23013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922106" y="2331201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ANDROID </a:t>
            </a:r>
            <a:r>
              <a:rPr lang="fr-BE" dirty="0" smtClean="0"/>
              <a:t>STUDIO 2.2.2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1922106" y="34954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GITHUB</a:t>
            </a:r>
            <a:endParaRPr lang="fr-BE" dirty="0"/>
          </a:p>
        </p:txBody>
      </p:sp>
      <p:pic>
        <p:nvPicPr>
          <p:cNvPr id="1026" name="Picture 2" descr="Résultat de recherche d'images pour &quot;java programming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3944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922105" y="4732566"/>
            <a:ext cx="159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LANGAGE </a:t>
            </a:r>
            <a:r>
              <a:rPr lang="fr-BE" dirty="0" smtClean="0"/>
              <a:t>JAVA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685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432318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Fonctionnalités à Venir …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766537"/>
            <a:ext cx="10131425" cy="1983884"/>
          </a:xfrm>
        </p:spPr>
        <p:txBody>
          <a:bodyPr/>
          <a:lstStyle/>
          <a:p>
            <a:r>
              <a:rPr lang="fr-BE" dirty="0" smtClean="0"/>
              <a:t>Durée du trajet ( itinéraire )</a:t>
            </a:r>
          </a:p>
          <a:p>
            <a:r>
              <a:rPr lang="fr-BE" dirty="0" smtClean="0"/>
              <a:t>Kilométrage du trajet </a:t>
            </a:r>
            <a:r>
              <a:rPr lang="fr-BE" dirty="0"/>
              <a:t>( itinéraire )</a:t>
            </a:r>
            <a:endParaRPr lang="fr-BE" dirty="0" smtClean="0"/>
          </a:p>
          <a:p>
            <a:r>
              <a:rPr lang="fr-BE" dirty="0" smtClean="0"/>
              <a:t>Géolocalisation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6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135</TotalTime>
  <Words>53</Words>
  <Application>Microsoft Office PowerPoint</Application>
  <PresentationFormat>Grand écran</PresentationFormat>
  <Paragraphs>22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High Tower Text</vt:lpstr>
      <vt:lpstr>Monotype Corsiva</vt:lpstr>
      <vt:lpstr>Céleste</vt:lpstr>
      <vt:lpstr>Présentation PowerPoint</vt:lpstr>
      <vt:lpstr>Mapers</vt:lpstr>
      <vt:lpstr>Librairie</vt:lpstr>
      <vt:lpstr>Fonctionnalités</vt:lpstr>
      <vt:lpstr>Technologies utilisées</vt:lpstr>
      <vt:lpstr>Fonctionnalités à Venir 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Nasro El ghzaoui</dc:creator>
  <cp:lastModifiedBy>Nasro El ghzaoui</cp:lastModifiedBy>
  <cp:revision>22</cp:revision>
  <dcterms:created xsi:type="dcterms:W3CDTF">2016-11-02T00:17:10Z</dcterms:created>
  <dcterms:modified xsi:type="dcterms:W3CDTF">2016-11-09T00:15:55Z</dcterms:modified>
</cp:coreProperties>
</file>