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11" y="1582138"/>
            <a:ext cx="1334278" cy="1324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5027" y="2907083"/>
            <a:ext cx="2844047" cy="1569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BE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mAPI</a:t>
            </a:r>
            <a:endParaRPr lang="fr-BE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29681"/>
            <a:ext cx="10131425" cy="1456267"/>
          </a:xfrm>
        </p:spPr>
        <p:txBody>
          <a:bodyPr/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Mapers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799" y="1930572"/>
            <a:ext cx="10131425" cy="364913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fr-BE" sz="2200" dirty="0" smtClean="0"/>
              <a:t>El Ghzaoui Nasreddine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smtClean="0"/>
              <a:t>Kwemoe Nelly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smtClean="0"/>
              <a:t>Wabali Thom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Carpentier </a:t>
            </a:r>
            <a:r>
              <a:rPr lang="fr-BE" sz="2200" dirty="0" smtClean="0"/>
              <a:t>Cédric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Faradji Régis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11021"/>
            <a:ext cx="10131425" cy="1456267"/>
          </a:xfrm>
        </p:spPr>
        <p:txBody>
          <a:bodyPr/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Librairie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Réalisation d’une librairie dll intégrant les fonctionnalités </a:t>
            </a:r>
            <a:r>
              <a:rPr lang="fr-BE" dirty="0" smtClean="0"/>
              <a:t>de la cartographie</a:t>
            </a:r>
            <a:r>
              <a:rPr lang="fr-BE" dirty="0" smtClean="0"/>
              <a:t>.</a:t>
            </a:r>
            <a:endParaRPr lang="fr-BE" dirty="0" smtClean="0"/>
          </a:p>
          <a:p>
            <a:r>
              <a:rPr lang="fr-BE" dirty="0" err="1" smtClean="0"/>
              <a:t>Screenshot</a:t>
            </a:r>
            <a:r>
              <a:rPr lang="fr-BE" dirty="0" smtClean="0"/>
              <a:t> de l’appli ( voir dossier </a:t>
            </a:r>
            <a:r>
              <a:rPr lang="fr-BE" dirty="0" err="1" smtClean="0"/>
              <a:t>github</a:t>
            </a:r>
            <a:r>
              <a:rPr lang="fr-BE" dirty="0" smtClean="0"/>
              <a:t>)</a:t>
            </a:r>
          </a:p>
          <a:p>
            <a:endParaRPr lang="fr-BE" dirty="0"/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25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1370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Fonctionnalités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2052" name="Picture 4" descr="https://cdn3.iconfinder.com/data/icons/purchases-and-sales/512/lup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11230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5" y="1678795"/>
            <a:ext cx="1533292" cy="15332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258524"/>
            <a:ext cx="900000" cy="90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58202" y="2231418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Marqueurs</a:t>
            </a:r>
            <a:endParaRPr lang="fr-BE" dirty="0"/>
          </a:p>
        </p:txBody>
      </p:sp>
      <p:sp>
        <p:nvSpPr>
          <p:cNvPr id="13" name="ZoneTexte 12"/>
          <p:cNvSpPr txBox="1"/>
          <p:nvPr/>
        </p:nvSpPr>
        <p:spPr>
          <a:xfrm>
            <a:off x="1958202" y="3377638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Zoom</a:t>
            </a: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1902447" y="4669867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Itinéraire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939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4533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Technologies utilisées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1028" name="Picture 4" descr="https://upload.wikimedia.org/wikipedia/commons/thumb/3/34/Android_Studio_icon.svg/2000px-Android_Studio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1" y="206586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3013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922106" y="2331201"/>
            <a:ext cx="185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ANDROID STUDIO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1922106" y="34954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GITHUB</a:t>
            </a:r>
            <a:endParaRPr lang="fr-BE" dirty="0"/>
          </a:p>
        </p:txBody>
      </p:sp>
      <p:pic>
        <p:nvPicPr>
          <p:cNvPr id="1026" name="Picture 2" descr="Résultat de recherche d'images pour &quot;java programming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3944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5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43231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Fonctionnalités à Venir …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766537"/>
            <a:ext cx="10131425" cy="1983884"/>
          </a:xfrm>
        </p:spPr>
        <p:txBody>
          <a:bodyPr/>
          <a:lstStyle/>
          <a:p>
            <a:r>
              <a:rPr lang="fr-BE" dirty="0" smtClean="0"/>
              <a:t>Durée du trajet ( itinéraire )</a:t>
            </a:r>
          </a:p>
          <a:p>
            <a:r>
              <a:rPr lang="fr-BE" dirty="0" smtClean="0"/>
              <a:t>Kilométrage du trajet </a:t>
            </a:r>
            <a:r>
              <a:rPr lang="fr-BE" dirty="0"/>
              <a:t>( itinéraire )</a:t>
            </a:r>
            <a:endParaRPr lang="fr-BE" dirty="0" smtClean="0"/>
          </a:p>
          <a:p>
            <a:r>
              <a:rPr lang="fr-BE" dirty="0" smtClean="0"/>
              <a:t>Géolocalisation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115</TotalTime>
  <Words>59</Words>
  <Application>Microsoft Office PowerPoint</Application>
  <PresentationFormat>Personnalisé</PresentationFormat>
  <Paragraphs>21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Céleste</vt:lpstr>
      <vt:lpstr>Présentation PowerPoint</vt:lpstr>
      <vt:lpstr>Mapers</vt:lpstr>
      <vt:lpstr>Librairie</vt:lpstr>
      <vt:lpstr>Présentation PowerPoint</vt:lpstr>
      <vt:lpstr>Fonctionnalités</vt:lpstr>
      <vt:lpstr>Technologies utilisées</vt:lpstr>
      <vt:lpstr>Fonctionnalités à Venir 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Nasro El ghzaoui</dc:creator>
  <cp:lastModifiedBy>Regis Faradji</cp:lastModifiedBy>
  <cp:revision>16</cp:revision>
  <dcterms:created xsi:type="dcterms:W3CDTF">2016-11-02T00:17:10Z</dcterms:created>
  <dcterms:modified xsi:type="dcterms:W3CDTF">2016-11-07T06:34:27Z</dcterms:modified>
</cp:coreProperties>
</file>