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166327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93532" y="1926971"/>
            <a:ext cx="1670650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mAPI</a:t>
            </a:r>
            <a:endParaRPr lang="fr-BE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err="1" smtClean="0"/>
              <a:t>Mapers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err="1" smtClean="0"/>
              <a:t>Kwemoe</a:t>
            </a:r>
            <a:r>
              <a:rPr lang="fr-BE" sz="2200" dirty="0" smtClean="0"/>
              <a:t>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err="1" smtClean="0"/>
              <a:t>Wabali</a:t>
            </a:r>
            <a:r>
              <a:rPr lang="fr-BE" sz="2200" dirty="0" smtClean="0"/>
              <a:t>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err="1"/>
              <a:t>Faradji</a:t>
            </a:r>
            <a:r>
              <a:rPr lang="fr-BE" sz="2200" dirty="0"/>
              <a:t>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smtClean="0"/>
              <a:t>Librairie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Réalisation d’une librairie dll intégrant les fonctionnalités de la </a:t>
            </a:r>
            <a:r>
              <a:rPr lang="fr-BE" dirty="0" err="1"/>
              <a:t>Maps</a:t>
            </a:r>
            <a:r>
              <a:rPr lang="fr-BE" dirty="0" smtClean="0"/>
              <a:t>.</a:t>
            </a:r>
          </a:p>
          <a:p>
            <a:r>
              <a:rPr lang="fr-BE" dirty="0" err="1" smtClean="0"/>
              <a:t>Screenshot</a:t>
            </a:r>
            <a:r>
              <a:rPr lang="fr-BE" dirty="0" smtClean="0"/>
              <a:t> de l’appli ( voir dossier </a:t>
            </a:r>
            <a:r>
              <a:rPr lang="fr-BE" dirty="0" err="1" smtClean="0"/>
              <a:t>github</a:t>
            </a:r>
            <a:r>
              <a:rPr lang="fr-BE" dirty="0" smtClean="0"/>
              <a:t>)</a:t>
            </a:r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smtClean="0"/>
              <a:t>Fonctionnalités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smtClean="0"/>
              <a:t>Technologies utilisées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185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STUDIO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smtClean="0"/>
              <a:t>Fonctionnalités à Venir …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?</a:t>
            </a:r>
          </a:p>
          <a:p>
            <a:r>
              <a:rPr lang="fr-BE" dirty="0" smtClean="0"/>
              <a:t>?</a:t>
            </a:r>
          </a:p>
          <a:p>
            <a:r>
              <a:rPr lang="fr-BE" dirty="0"/>
              <a:t>?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85</TotalTime>
  <Words>49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Céleste</vt:lpstr>
      <vt:lpstr>Présentation PowerPoint</vt:lpstr>
      <vt:lpstr>Mapers</vt:lpstr>
      <vt:lpstr>Librairie</vt:lpstr>
      <vt:lpstr>Fonctionnalités</vt:lpstr>
      <vt:lpstr>Technologies utilisées</vt:lpstr>
      <vt:lpstr>Fonctionnalités à Venir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Nasro El ghzaoui</cp:lastModifiedBy>
  <cp:revision>10</cp:revision>
  <dcterms:created xsi:type="dcterms:W3CDTF">2016-11-02T00:17:10Z</dcterms:created>
  <dcterms:modified xsi:type="dcterms:W3CDTF">2016-11-02T22:31:32Z</dcterms:modified>
</cp:coreProperties>
</file>