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4" r:id="rId7"/>
    <p:sldId id="267" r:id="rId8"/>
    <p:sldId id="265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ANDROID STUDIO 2.2.2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GITHUB</a:t>
            </a:r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LANGAGE JAVA</a:t>
            </a:r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Question?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0" y="2711086"/>
            <a:ext cx="3965505" cy="18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Mapers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regroupant les fonctionnalités de diverses </a:t>
            </a:r>
            <a:r>
              <a:rPr lang="fr-BE" dirty="0" err="1"/>
              <a:t>map</a:t>
            </a:r>
            <a:r>
              <a:rPr lang="fr-BE" dirty="0"/>
              <a:t>/API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Google MAPS</a:t>
            </a:r>
          </a:p>
        </p:txBody>
      </p:sp>
      <p:pic>
        <p:nvPicPr>
          <p:cNvPr id="1026" name="Picture 2" descr="C:\Users\regfa\Documents\GitHub\mapsLibrary\PWP Presentation 1\google_maps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6" y="2138542"/>
            <a:ext cx="3644072" cy="3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148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google</a:t>
            </a:r>
            <a:r>
              <a:rPr lang="fr-BE" dirty="0"/>
              <a:t> </a:t>
            </a:r>
            <a:r>
              <a:rPr lang="fr-BE" dirty="0" err="1"/>
              <a:t>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15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Openweather</a:t>
            </a:r>
            <a:r>
              <a:rPr lang="fr-BE" dirty="0">
                <a:latin typeface="High Tower Text" panose="02040502050506030303" pitchFamily="18" charset="0"/>
              </a:rPr>
              <a:t> </a:t>
            </a:r>
            <a:r>
              <a:rPr lang="fr-BE" dirty="0" err="1">
                <a:latin typeface="High Tower Text" panose="02040502050506030303" pitchFamily="18" charset="0"/>
              </a:rPr>
              <a:t>map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166" y="2955236"/>
            <a:ext cx="5920693" cy="1372097"/>
          </a:xfrm>
        </p:spPr>
      </p:pic>
    </p:spTree>
    <p:extLst>
      <p:ext uri="{BB962C8B-B14F-4D97-AF65-F5344CB8AC3E}">
        <p14:creationId xmlns:p14="http://schemas.microsoft.com/office/powerpoint/2010/main" val="972136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openweather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56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Amenimaps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45503"/>
            <a:ext cx="10131425" cy="2803194"/>
          </a:xfrm>
        </p:spPr>
      </p:pic>
    </p:spTree>
    <p:extLst>
      <p:ext uri="{BB962C8B-B14F-4D97-AF65-F5344CB8AC3E}">
        <p14:creationId xmlns:p14="http://schemas.microsoft.com/office/powerpoint/2010/main" val="29284692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amenimaps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628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1444</TotalTime>
  <Words>49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Le projet</vt:lpstr>
      <vt:lpstr>Google MAPS</vt:lpstr>
      <vt:lpstr>Demo video google maps</vt:lpstr>
      <vt:lpstr>Openweather map</vt:lpstr>
      <vt:lpstr>Demo video openweather</vt:lpstr>
      <vt:lpstr>Amenimaps</vt:lpstr>
      <vt:lpstr>Demo video amenimaps</vt:lpstr>
      <vt:lpstr>Technologies utilisées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Cédric .C</cp:lastModifiedBy>
  <cp:revision>35</cp:revision>
  <dcterms:created xsi:type="dcterms:W3CDTF">2016-11-02T00:17:10Z</dcterms:created>
  <dcterms:modified xsi:type="dcterms:W3CDTF">2016-12-17T22:50:23Z</dcterms:modified>
</cp:coreProperties>
</file>