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Mapers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 smtClean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 smtClean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</a:t>
            </a:r>
            <a:r>
              <a:rPr lang="fr-BE" sz="2200" dirty="0" smtClean="0"/>
              <a:t>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Librairie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intégrant les fonctionnalités de la cartographie.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10" y="1412196"/>
            <a:ext cx="3649662" cy="3649662"/>
          </a:xfrm>
        </p:spPr>
      </p:pic>
    </p:spTree>
    <p:extLst>
      <p:ext uri="{BB962C8B-B14F-4D97-AF65-F5344CB8AC3E}">
        <p14:creationId xmlns:p14="http://schemas.microsoft.com/office/powerpoint/2010/main" val="24049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Technologies utilisées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ANDROID STUDIO 2.2.2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GITHUB</a:t>
            </a:r>
            <a:endParaRPr lang="fr-BE" dirty="0"/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LANGAGE JAVA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1370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2052" name="Picture 4" descr="https://cdn3.iconfinder.com/data/icons/purchases-and-sales/512/lu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1230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" y="1678795"/>
            <a:ext cx="1533292" cy="15332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58524"/>
            <a:ext cx="900000" cy="9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58202" y="223141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Marqueurs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958202" y="3377638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Zoom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1902447" y="4669867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Itinéraire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3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43231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 smtClean="0">
                <a:latin typeface="High Tower Text" panose="02040502050506030303" pitchFamily="18" charset="0"/>
              </a:rPr>
              <a:t>Fonctionnalités à Venir …</a:t>
            </a:r>
            <a:endParaRPr lang="fr-BE" sz="4000" dirty="0">
              <a:latin typeface="High Tower Text" panose="0204050205050603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66537"/>
            <a:ext cx="10131425" cy="1983884"/>
          </a:xfrm>
        </p:spPr>
        <p:txBody>
          <a:bodyPr/>
          <a:lstStyle/>
          <a:p>
            <a:r>
              <a:rPr lang="fr-BE" dirty="0" smtClean="0"/>
              <a:t>Durée du trajet ( itinéraire )</a:t>
            </a:r>
          </a:p>
          <a:p>
            <a:r>
              <a:rPr lang="fr-BE" dirty="0" smtClean="0"/>
              <a:t>Kilométrage du trajet </a:t>
            </a:r>
            <a:r>
              <a:rPr lang="fr-BE" dirty="0"/>
              <a:t>( itinéraire )</a:t>
            </a:r>
            <a:endParaRPr lang="fr-BE" dirty="0" smtClean="0"/>
          </a:p>
          <a:p>
            <a:r>
              <a:rPr lang="fr-BE" dirty="0" smtClean="0"/>
              <a:t>Géolocalisation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180</TotalTime>
  <Words>53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Librairie</vt:lpstr>
      <vt:lpstr>Présentation PowerPoint</vt:lpstr>
      <vt:lpstr>Technologies utilisées</vt:lpstr>
      <vt:lpstr>Fonctionnalités</vt:lpstr>
      <vt:lpstr>Fonctionnalités à Venir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WABALI Thom</cp:lastModifiedBy>
  <cp:revision>25</cp:revision>
  <dcterms:created xsi:type="dcterms:W3CDTF">2016-11-02T00:17:10Z</dcterms:created>
  <dcterms:modified xsi:type="dcterms:W3CDTF">2016-11-09T13:49:10Z</dcterms:modified>
</cp:coreProperties>
</file>