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4" r:id="rId7"/>
    <p:sldId id="267" r:id="rId8"/>
    <p:sldId id="265" r:id="rId9"/>
    <p:sldId id="268" r:id="rId10"/>
    <p:sldId id="26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9" y="1152930"/>
            <a:ext cx="1334278" cy="1324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98268" y="3718846"/>
            <a:ext cx="2844047" cy="15696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BE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mAPI</a:t>
            </a:r>
            <a:endParaRPr lang="fr-BE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7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34533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Technologies utilisées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1028" name="Picture 4" descr="https://upload.wikimedia.org/wikipedia/commons/thumb/3/34/Android_Studio_icon.svg/2000px-Android_Studio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1" y="206586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4.iconfinder.com/data/icons/iconsimple-logotypes/512/github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3013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22106" y="2331201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ANDROID STUDIO 2.2.2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22106" y="34954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GITHUB</a:t>
            </a:r>
          </a:p>
        </p:txBody>
      </p:sp>
      <p:pic>
        <p:nvPicPr>
          <p:cNvPr id="1026" name="Picture 2" descr="Résultat de recherche d'images pour &quot;java programming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3944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922105" y="4732566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LANGAGE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065867"/>
            <a:ext cx="900000" cy="900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113036" y="23312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JSON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685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Question?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0" y="2711086"/>
            <a:ext cx="3965505" cy="18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2968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Mapers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799" y="1930572"/>
            <a:ext cx="10131425" cy="364913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fr-BE" sz="2200" dirty="0"/>
              <a:t>El Ghzaoui Nasreddine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Kwemoe Nelly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Wabali Thom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Carpentier Cédric</a:t>
            </a:r>
          </a:p>
          <a:p>
            <a:pPr lvl="1" algn="just">
              <a:lnSpc>
                <a:spcPct val="150000"/>
              </a:lnSpc>
            </a:pPr>
            <a:r>
              <a:rPr lang="fr-BE" sz="2200" dirty="0"/>
              <a:t>Faradji Régis</a:t>
            </a:r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6961"/>
            <a:ext cx="10131425" cy="1456267"/>
          </a:xfrm>
        </p:spPr>
        <p:txBody>
          <a:bodyPr/>
          <a:lstStyle/>
          <a:p>
            <a:pPr algn="ctr"/>
            <a:r>
              <a:rPr lang="fr-BE" sz="4000" dirty="0">
                <a:latin typeface="High Tower Text" panose="02040502050506030303" pitchFamily="18" charset="0"/>
              </a:rPr>
              <a:t>Le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4501" y="1908802"/>
            <a:ext cx="10131425" cy="4044129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722" y="4254760"/>
            <a:ext cx="1334278" cy="13249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6" y="1623228"/>
            <a:ext cx="3311492" cy="39533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0078" y="5952931"/>
            <a:ext cx="8598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Réalisation d’une librairie regroupant les fonctionnalités de diverses </a:t>
            </a:r>
            <a:r>
              <a:rPr lang="fr-BE" dirty="0" err="1"/>
              <a:t>map</a:t>
            </a:r>
            <a:r>
              <a:rPr lang="fr-BE" dirty="0"/>
              <a:t>/API</a:t>
            </a:r>
          </a:p>
        </p:txBody>
      </p:sp>
    </p:spTree>
    <p:extLst>
      <p:ext uri="{BB962C8B-B14F-4D97-AF65-F5344CB8AC3E}">
        <p14:creationId xmlns:p14="http://schemas.microsoft.com/office/powerpoint/2010/main" val="338373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139" y="283029"/>
            <a:ext cx="10131425" cy="1456267"/>
          </a:xfrm>
        </p:spPr>
        <p:txBody>
          <a:bodyPr/>
          <a:lstStyle/>
          <a:p>
            <a:pPr algn="ctr"/>
            <a:r>
              <a:rPr lang="fr-BE" dirty="0">
                <a:latin typeface="High Tower Text" panose="02040502050506030303" pitchFamily="18" charset="0"/>
              </a:rPr>
              <a:t>Google MAPS</a:t>
            </a:r>
          </a:p>
        </p:txBody>
      </p:sp>
      <p:pic>
        <p:nvPicPr>
          <p:cNvPr id="1026" name="Picture 2" descr="C:\Users\regfa\Documents\GitHub\mapsLibrary\PWP Presentation 1\google_maps_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6" y="2138542"/>
            <a:ext cx="3644072" cy="3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148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273698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google</a:t>
            </a:r>
            <a:r>
              <a:rPr lang="fr-BE" dirty="0"/>
              <a:t> </a:t>
            </a:r>
            <a:r>
              <a:rPr lang="fr-BE" dirty="0" err="1"/>
              <a:t>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15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45706"/>
            <a:ext cx="10131425" cy="1456267"/>
          </a:xfrm>
        </p:spPr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Openweather</a:t>
            </a:r>
            <a:r>
              <a:rPr lang="fr-BE" dirty="0">
                <a:latin typeface="High Tower Text" panose="02040502050506030303" pitchFamily="18" charset="0"/>
              </a:rPr>
              <a:t> </a:t>
            </a:r>
            <a:r>
              <a:rPr lang="fr-BE" dirty="0" err="1">
                <a:latin typeface="High Tower Text" panose="02040502050506030303" pitchFamily="18" charset="0"/>
              </a:rPr>
              <a:t>map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88" y="2324780"/>
            <a:ext cx="3448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6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1730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openweather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562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7809" y="264367"/>
            <a:ext cx="10131425" cy="1456267"/>
          </a:xfrm>
        </p:spPr>
        <p:txBody>
          <a:bodyPr/>
          <a:lstStyle/>
          <a:p>
            <a:pPr algn="ctr"/>
            <a:r>
              <a:rPr lang="fr-BE" dirty="0" err="1">
                <a:latin typeface="High Tower Text" panose="02040502050506030303" pitchFamily="18" charset="0"/>
              </a:rPr>
              <a:t>Amenimaps</a:t>
            </a:r>
            <a:endParaRPr lang="fr-BE" dirty="0">
              <a:latin typeface="High Tower Text" panose="02040502050506030303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445503"/>
            <a:ext cx="10131425" cy="2803194"/>
          </a:xfrm>
        </p:spPr>
      </p:pic>
    </p:spTree>
    <p:extLst>
      <p:ext uri="{BB962C8B-B14F-4D97-AF65-F5344CB8AC3E}">
        <p14:creationId xmlns:p14="http://schemas.microsoft.com/office/powerpoint/2010/main" val="29284692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99053"/>
            <a:ext cx="10131425" cy="1456267"/>
          </a:xfrm>
        </p:spPr>
        <p:txBody>
          <a:bodyPr/>
          <a:lstStyle/>
          <a:p>
            <a:pPr algn="ctr"/>
            <a:r>
              <a:rPr lang="fr-BE" dirty="0" err="1"/>
              <a:t>Demo</a:t>
            </a:r>
            <a:r>
              <a:rPr lang="fr-BE" dirty="0"/>
              <a:t> </a:t>
            </a:r>
            <a:r>
              <a:rPr lang="fr-BE" dirty="0" err="1"/>
              <a:t>video</a:t>
            </a:r>
            <a:r>
              <a:rPr lang="fr-BE" dirty="0"/>
              <a:t> </a:t>
            </a:r>
            <a:r>
              <a:rPr lang="fr-BE" dirty="0" err="1"/>
              <a:t>amenimaps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628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1521</TotalTime>
  <Words>50</Words>
  <Application>Microsoft Office PowerPoint</Application>
  <PresentationFormat>Grand écran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High Tower Text</vt:lpstr>
      <vt:lpstr>Monotype Corsiva</vt:lpstr>
      <vt:lpstr>Céleste</vt:lpstr>
      <vt:lpstr>Présentation PowerPoint</vt:lpstr>
      <vt:lpstr>Mapers</vt:lpstr>
      <vt:lpstr>Le projet</vt:lpstr>
      <vt:lpstr>Google MAPS</vt:lpstr>
      <vt:lpstr>Demo video google maps</vt:lpstr>
      <vt:lpstr>Openweather map</vt:lpstr>
      <vt:lpstr>Demo video openweather</vt:lpstr>
      <vt:lpstr>Amenimaps</vt:lpstr>
      <vt:lpstr>Demo video amenimaps</vt:lpstr>
      <vt:lpstr>Technologies utilisées</vt:lpstr>
      <vt:lpstr>Question?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Nasro El ghzaoui</dc:creator>
  <cp:lastModifiedBy>Nasro El ghzaoui</cp:lastModifiedBy>
  <cp:revision>37</cp:revision>
  <dcterms:created xsi:type="dcterms:W3CDTF">2016-11-02T00:17:10Z</dcterms:created>
  <dcterms:modified xsi:type="dcterms:W3CDTF">2016-12-18T10:46:40Z</dcterms:modified>
</cp:coreProperties>
</file>