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89324" autoAdjust="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08664-117A-4AE0-A67A-9D8C8A854165}" type="datetimeFigureOut">
              <a:rPr lang="fr-BE" smtClean="0"/>
              <a:t>26-10-16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0F624-0FBB-41F2-9292-2B20C112347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8056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F624-0FBB-41F2-9292-2B20C1123472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4325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0FA8-4C16-478D-889B-E3DE09BFB0E5}" type="datetimeFigureOut">
              <a:rPr lang="fr-BE" smtClean="0"/>
              <a:t>26-10-16</a:t>
            </a:fld>
            <a:endParaRPr lang="fr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55BFBD-9306-452E-83C7-7A14EAFE59C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0FA8-4C16-478D-889B-E3DE09BFB0E5}" type="datetimeFigureOut">
              <a:rPr lang="fr-BE" smtClean="0"/>
              <a:t>26-10-16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BFBD-9306-452E-83C7-7A14EAFE59C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0FA8-4C16-478D-889B-E3DE09BFB0E5}" type="datetimeFigureOut">
              <a:rPr lang="fr-BE" smtClean="0"/>
              <a:t>26-10-16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BFBD-9306-452E-83C7-7A14EAFE59C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0FA8-4C16-478D-889B-E3DE09BFB0E5}" type="datetimeFigureOut">
              <a:rPr lang="fr-BE" smtClean="0"/>
              <a:t>26-10-16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BFBD-9306-452E-83C7-7A14EAFE59C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0FA8-4C16-478D-889B-E3DE09BFB0E5}" type="datetimeFigureOut">
              <a:rPr lang="fr-BE" smtClean="0"/>
              <a:t>26-10-16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BFBD-9306-452E-83C7-7A14EAFE59C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0FA8-4C16-478D-889B-E3DE09BFB0E5}" type="datetimeFigureOut">
              <a:rPr lang="fr-BE" smtClean="0"/>
              <a:t>26-10-16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BFBD-9306-452E-83C7-7A14EAFE59C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0FA8-4C16-478D-889B-E3DE09BFB0E5}" type="datetimeFigureOut">
              <a:rPr lang="fr-BE" smtClean="0"/>
              <a:t>26-10-16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BFBD-9306-452E-83C7-7A14EAFE59C7}" type="slidenum">
              <a:rPr lang="fr-BE" smtClean="0"/>
              <a:t>‹N°›</a:t>
            </a:fld>
            <a:endParaRPr lang="fr-B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0FA8-4C16-478D-889B-E3DE09BFB0E5}" type="datetimeFigureOut">
              <a:rPr lang="fr-BE" smtClean="0"/>
              <a:t>26-10-16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BFBD-9306-452E-83C7-7A14EAFE59C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0FA8-4C16-478D-889B-E3DE09BFB0E5}" type="datetimeFigureOut">
              <a:rPr lang="fr-BE" smtClean="0"/>
              <a:t>26-10-16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BFBD-9306-452E-83C7-7A14EAFE59C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0FA8-4C16-478D-889B-E3DE09BFB0E5}" type="datetimeFigureOut">
              <a:rPr lang="fr-BE" smtClean="0"/>
              <a:t>26-10-16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BFBD-9306-452E-83C7-7A14EAFE59C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0FA8-4C16-478D-889B-E3DE09BFB0E5}" type="datetimeFigureOut">
              <a:rPr lang="fr-BE" smtClean="0"/>
              <a:t>26-10-16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BFBD-9306-452E-83C7-7A14EAFE59C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EAE0FA8-4C16-478D-889B-E3DE09BFB0E5}" type="datetimeFigureOut">
              <a:rPr lang="fr-BE" smtClean="0"/>
              <a:t>26-10-16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555BFBD-9306-452E-83C7-7A14EAFE59C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2887961"/>
          </a:xfrm>
        </p:spPr>
        <p:txBody>
          <a:bodyPr/>
          <a:lstStyle/>
          <a:p>
            <a:r>
              <a:rPr lang="fr-BE" dirty="0" smtClean="0"/>
              <a:t>Librairie dll de la </a:t>
            </a:r>
            <a:r>
              <a:rPr lang="fr-BE" dirty="0" err="1" smtClean="0"/>
              <a:t>Maps</a:t>
            </a:r>
            <a:r>
              <a:rPr lang="fr-BE" dirty="0" smtClean="0"/>
              <a:t> 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31640" y="4869160"/>
            <a:ext cx="6440760" cy="769640"/>
          </a:xfrm>
        </p:spPr>
        <p:txBody>
          <a:bodyPr>
            <a:normAutofit fontScale="77500" lnSpcReduction="20000"/>
          </a:bodyPr>
          <a:lstStyle/>
          <a:p>
            <a:r>
              <a:rPr lang="fr-BE" dirty="0" smtClean="0"/>
              <a:t>Présenté par : Nelly </a:t>
            </a:r>
            <a:r>
              <a:rPr lang="fr-BE" dirty="0" err="1"/>
              <a:t>Kwemoe</a:t>
            </a:r>
            <a:r>
              <a:rPr lang="fr-BE" dirty="0"/>
              <a:t>, El </a:t>
            </a:r>
            <a:r>
              <a:rPr lang="fr-BE" dirty="0" err="1"/>
              <a:t>Ghzaoui</a:t>
            </a:r>
            <a:r>
              <a:rPr lang="fr-BE" dirty="0"/>
              <a:t> </a:t>
            </a:r>
            <a:r>
              <a:rPr lang="fr-BE" dirty="0" err="1"/>
              <a:t>Nasreddine</a:t>
            </a:r>
            <a:r>
              <a:rPr lang="fr-BE" dirty="0"/>
              <a:t>, Thom </a:t>
            </a:r>
            <a:r>
              <a:rPr lang="fr-BE" dirty="0" err="1"/>
              <a:t>Wabali</a:t>
            </a:r>
            <a:r>
              <a:rPr lang="fr-BE" dirty="0"/>
              <a:t>, Carpentier Cédric et Faradji Régis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50003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1340768"/>
            <a:ext cx="7772400" cy="1239763"/>
          </a:xfrm>
        </p:spPr>
        <p:txBody>
          <a:bodyPr/>
          <a:lstStyle/>
          <a:p>
            <a:r>
              <a:rPr lang="fr-BE" dirty="0" smtClean="0"/>
              <a:t>But  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>
          <a:xfrm>
            <a:off x="611560" y="3068960"/>
            <a:ext cx="7772400" cy="1131887"/>
          </a:xfrm>
        </p:spPr>
        <p:txBody>
          <a:bodyPr/>
          <a:lstStyle/>
          <a:p>
            <a:r>
              <a:rPr lang="fr-BE" dirty="0" smtClean="0"/>
              <a:t>Rendre réutilisable pour n’importe quel développeur dans n’importe quelle application mobile </a:t>
            </a:r>
          </a:p>
        </p:txBody>
      </p:sp>
    </p:spTree>
    <p:extLst>
      <p:ext uri="{BB962C8B-B14F-4D97-AF65-F5344CB8AC3E}">
        <p14:creationId xmlns:p14="http://schemas.microsoft.com/office/powerpoint/2010/main" val="3193327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Pourquoi ? 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Beaucoup d’applications mobiles l’utilisent;</a:t>
            </a:r>
          </a:p>
          <a:p>
            <a:r>
              <a:rPr lang="fr-BE" dirty="0" smtClean="0"/>
              <a:t>Faciliter la tâche aux utilisateurs de se retrouver peu importe où qu’ils soient; 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74350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Choix de la bonne </a:t>
            </a:r>
            <a:r>
              <a:rPr lang="fr-BE" dirty="0" err="1" smtClean="0"/>
              <a:t>Maps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Google </a:t>
            </a:r>
            <a:r>
              <a:rPr lang="fr-BE" dirty="0" err="1" smtClean="0"/>
              <a:t>Maps</a:t>
            </a:r>
            <a:r>
              <a:rPr lang="fr-BE" dirty="0" smtClean="0"/>
              <a:t> ou </a:t>
            </a:r>
            <a:r>
              <a:rPr lang="fr-BE" dirty="0" err="1" smtClean="0"/>
              <a:t>MapBox</a:t>
            </a:r>
            <a:r>
              <a:rPr lang="fr-BE" dirty="0" smtClean="0"/>
              <a:t> ?</a:t>
            </a:r>
          </a:p>
          <a:p>
            <a:r>
              <a:rPr lang="fr-BE" dirty="0" smtClean="0"/>
              <a:t>Possèdent des fonctionnalités différentes. 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76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Laquelle choisir ? </a:t>
            </a:r>
            <a:endParaRPr lang="fr-BE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smtClean="0"/>
              <a:t>Google </a:t>
            </a:r>
            <a:r>
              <a:rPr lang="fr-BE" dirty="0" err="1" smtClean="0"/>
              <a:t>Maps</a:t>
            </a:r>
            <a:r>
              <a:rPr lang="fr-BE" dirty="0" smtClean="0"/>
              <a:t> serait la meilleure à utiliser.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2344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051520"/>
          </a:xfrm>
        </p:spPr>
        <p:txBody>
          <a:bodyPr/>
          <a:lstStyle/>
          <a:p>
            <a:r>
              <a:rPr lang="fr-BE" dirty="0" smtClean="0"/>
              <a:t>Technologies utilisées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Android Studio 2.2.1</a:t>
            </a:r>
          </a:p>
          <a:p>
            <a:r>
              <a:rPr lang="fr-BE" dirty="0" err="1" smtClean="0"/>
              <a:t>GitHub</a:t>
            </a:r>
            <a:endParaRPr lang="fr-BE" dirty="0" smtClean="0"/>
          </a:p>
          <a:p>
            <a:r>
              <a:rPr lang="fr-BE" dirty="0" err="1" smtClean="0"/>
              <a:t>Trello</a:t>
            </a:r>
            <a:r>
              <a:rPr lang="fr-BE" dirty="0" smtClean="0"/>
              <a:t>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155975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51520"/>
          </a:xfrm>
        </p:spPr>
        <p:txBody>
          <a:bodyPr/>
          <a:lstStyle/>
          <a:p>
            <a:r>
              <a:rPr lang="fr-BE" dirty="0" smtClean="0"/>
              <a:t>Fonctionnalités 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Itinéraire</a:t>
            </a:r>
          </a:p>
          <a:p>
            <a:r>
              <a:rPr lang="fr-BE" dirty="0" smtClean="0"/>
              <a:t>Marqueurs</a:t>
            </a:r>
          </a:p>
          <a:p>
            <a:r>
              <a:rPr lang="fr-BE" dirty="0" smtClean="0"/>
              <a:t>Zoom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60842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11560" y="2204864"/>
            <a:ext cx="8229600" cy="1600200"/>
          </a:xfrm>
        </p:spPr>
        <p:txBody>
          <a:bodyPr/>
          <a:lstStyle/>
          <a:p>
            <a:r>
              <a:rPr lang="fr-BE" dirty="0" smtClean="0"/>
              <a:t>Merci à vous.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1287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f">
  <a:themeElements>
    <a:clrScheme name="Exécutif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écutif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écu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1399</TotalTime>
  <Words>98</Words>
  <Application>Microsoft Office PowerPoint</Application>
  <PresentationFormat>Affichage à l'écran (4:3)</PresentationFormat>
  <Paragraphs>22</Paragraphs>
  <Slides>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Exécutif</vt:lpstr>
      <vt:lpstr>Librairie dll de la Maps </vt:lpstr>
      <vt:lpstr>But  </vt:lpstr>
      <vt:lpstr>Pourquoi ? </vt:lpstr>
      <vt:lpstr>Choix de la bonne Maps</vt:lpstr>
      <vt:lpstr>Laquelle choisir ? </vt:lpstr>
      <vt:lpstr>Technologies utilisées</vt:lpstr>
      <vt:lpstr>Fonctionnalités </vt:lpstr>
      <vt:lpstr>Merci à vous.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Librairie dll de la Maps</dc:title>
  <dc:creator>Regis Faradji</dc:creator>
  <cp:lastModifiedBy>Regis Faradji</cp:lastModifiedBy>
  <cp:revision>11</cp:revision>
  <dcterms:created xsi:type="dcterms:W3CDTF">2016-10-26T12:49:15Z</dcterms:created>
  <dcterms:modified xsi:type="dcterms:W3CDTF">2016-10-27T12:08:26Z</dcterms:modified>
</cp:coreProperties>
</file>