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3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74" d="100"/>
          <a:sy n="74" d="100"/>
        </p:scale>
        <p:origin x="-45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79" y="1152930"/>
            <a:ext cx="1334278" cy="132494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998268" y="3718846"/>
            <a:ext cx="2844047" cy="156966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BE" sz="9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otype Corsiva" panose="03010101010201010101" pitchFamily="66" charset="0"/>
              </a:rPr>
              <a:t>mAPI</a:t>
            </a:r>
            <a:endParaRPr lang="fr-BE" sz="96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37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329681"/>
            <a:ext cx="10131425" cy="1456267"/>
          </a:xfrm>
        </p:spPr>
        <p:txBody>
          <a:bodyPr/>
          <a:lstStyle/>
          <a:p>
            <a:pPr algn="ctr"/>
            <a:r>
              <a:rPr lang="fr-BE" sz="4000" dirty="0" smtClean="0">
                <a:latin typeface="High Tower Text" panose="02040502050506030303" pitchFamily="18" charset="0"/>
              </a:rPr>
              <a:t>Mapers</a:t>
            </a:r>
            <a:endParaRPr lang="fr-BE" sz="4000" dirty="0">
              <a:latin typeface="High Tower Text" panose="02040502050506030303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799" y="1930572"/>
            <a:ext cx="10131425" cy="3649133"/>
          </a:xfrm>
        </p:spPr>
        <p:txBody>
          <a:bodyPr/>
          <a:lstStyle/>
          <a:p>
            <a:pPr lvl="1" algn="just">
              <a:lnSpc>
                <a:spcPct val="150000"/>
              </a:lnSpc>
            </a:pPr>
            <a:r>
              <a:rPr lang="fr-BE" sz="2200" dirty="0" smtClean="0"/>
              <a:t>El Ghzaoui Nasreddine</a:t>
            </a:r>
          </a:p>
          <a:p>
            <a:pPr lvl="1" algn="just">
              <a:lnSpc>
                <a:spcPct val="150000"/>
              </a:lnSpc>
            </a:pPr>
            <a:r>
              <a:rPr lang="fr-BE" sz="2200" dirty="0" smtClean="0"/>
              <a:t>Kwemoe Nelly</a:t>
            </a:r>
          </a:p>
          <a:p>
            <a:pPr lvl="1" algn="just">
              <a:lnSpc>
                <a:spcPct val="150000"/>
              </a:lnSpc>
            </a:pPr>
            <a:r>
              <a:rPr lang="fr-BE" sz="2200" dirty="0" smtClean="0"/>
              <a:t>Wabali Thom</a:t>
            </a:r>
          </a:p>
          <a:p>
            <a:pPr lvl="1" algn="just">
              <a:lnSpc>
                <a:spcPct val="150000"/>
              </a:lnSpc>
            </a:pPr>
            <a:r>
              <a:rPr lang="fr-BE" sz="2200" dirty="0"/>
              <a:t>Carpentier </a:t>
            </a:r>
            <a:r>
              <a:rPr lang="fr-BE" sz="2200" dirty="0" smtClean="0"/>
              <a:t>Cédric</a:t>
            </a:r>
          </a:p>
          <a:p>
            <a:pPr lvl="1" algn="just">
              <a:lnSpc>
                <a:spcPct val="150000"/>
              </a:lnSpc>
            </a:pPr>
            <a:r>
              <a:rPr lang="fr-BE" sz="2200" dirty="0"/>
              <a:t>Faradji Régis</a:t>
            </a:r>
          </a:p>
          <a:p>
            <a:pPr marL="0" indent="0">
              <a:buNone/>
            </a:pPr>
            <a:endParaRPr lang="fr-BE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722" y="4254760"/>
            <a:ext cx="1334278" cy="132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62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166961"/>
            <a:ext cx="10131425" cy="1456267"/>
          </a:xfrm>
        </p:spPr>
        <p:txBody>
          <a:bodyPr/>
          <a:lstStyle/>
          <a:p>
            <a:pPr algn="ctr"/>
            <a:r>
              <a:rPr lang="fr-BE" sz="4000" dirty="0" smtClean="0">
                <a:latin typeface="High Tower Text" panose="02040502050506030303" pitchFamily="18" charset="0"/>
              </a:rPr>
              <a:t>Librairie</a:t>
            </a:r>
            <a:endParaRPr lang="fr-BE" sz="4000" dirty="0">
              <a:latin typeface="High Tower Text" panose="02040502050506030303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4501" y="1908802"/>
            <a:ext cx="10131425" cy="4044129"/>
          </a:xfrm>
        </p:spPr>
        <p:txBody>
          <a:bodyPr>
            <a:normAutofit/>
          </a:bodyPr>
          <a:lstStyle/>
          <a:p>
            <a:endParaRPr lang="fr-BE" dirty="0" smtClean="0"/>
          </a:p>
          <a:p>
            <a:endParaRPr lang="fr-BE" dirty="0"/>
          </a:p>
          <a:p>
            <a:endParaRPr lang="fr-BE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722" y="4254760"/>
            <a:ext cx="1334278" cy="132494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766" y="1623228"/>
            <a:ext cx="3311492" cy="395334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020078" y="5952931"/>
            <a:ext cx="85981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dirty="0"/>
              <a:t>Réalisation d’une librairie intégrant les fonctionnalités de la cartographie.</a:t>
            </a:r>
          </a:p>
        </p:txBody>
      </p:sp>
    </p:spTree>
    <p:extLst>
      <p:ext uri="{BB962C8B-B14F-4D97-AF65-F5344CB8AC3E}">
        <p14:creationId xmlns:p14="http://schemas.microsoft.com/office/powerpoint/2010/main" val="338373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BE" dirty="0" smtClean="0">
                <a:latin typeface="High Tower Text" panose="02040502050506030303" pitchFamily="18" charset="0"/>
              </a:rPr>
              <a:t>Google MAPS</a:t>
            </a:r>
            <a:endParaRPr lang="fr-BE" dirty="0">
              <a:latin typeface="High Tower Text" panose="02040502050506030303" pitchFamily="18" charset="0"/>
            </a:endParaRPr>
          </a:p>
        </p:txBody>
      </p:sp>
      <p:pic>
        <p:nvPicPr>
          <p:cNvPr id="1026" name="Picture 2" descr="C:\Users\regfa\Documents\GitHub\mapsLibrary\PWP Presentation 1\google_maps_ic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3816" y="2138542"/>
            <a:ext cx="3644072" cy="3644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4914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1" y="34533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fr-BE" sz="4000" dirty="0" smtClean="0">
                <a:latin typeface="High Tower Text" panose="02040502050506030303" pitchFamily="18" charset="0"/>
              </a:rPr>
              <a:t>Technologies utilisées</a:t>
            </a:r>
            <a:endParaRPr lang="fr-BE" sz="4000" dirty="0">
              <a:latin typeface="High Tower Text" panose="02040502050506030303" pitchFamily="18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722" y="4254760"/>
            <a:ext cx="1334278" cy="1324945"/>
          </a:xfrm>
          <a:prstGeom prst="rect">
            <a:avLst/>
          </a:prstGeom>
        </p:spPr>
      </p:pic>
      <p:pic>
        <p:nvPicPr>
          <p:cNvPr id="1028" name="Picture 4" descr="https://upload.wikimedia.org/wikipedia/commons/thumb/3/34/Android_Studio_icon.svg/2000px-Android_Studio_ico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5801" y="2065867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dn4.iconfinder.com/data/icons/iconsimple-logotypes/512/github-51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3230137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1922106" y="2331201"/>
            <a:ext cx="2373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ANDROID STUDIO 2.2.2</a:t>
            </a:r>
            <a:endParaRPr lang="fr-BE" dirty="0"/>
          </a:p>
        </p:txBody>
      </p:sp>
      <p:sp>
        <p:nvSpPr>
          <p:cNvPr id="10" name="ZoneTexte 9"/>
          <p:cNvSpPr txBox="1"/>
          <p:nvPr/>
        </p:nvSpPr>
        <p:spPr>
          <a:xfrm>
            <a:off x="1922106" y="3495471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GITHUB</a:t>
            </a:r>
            <a:endParaRPr lang="fr-BE" dirty="0"/>
          </a:p>
        </p:txBody>
      </p:sp>
      <p:pic>
        <p:nvPicPr>
          <p:cNvPr id="1026" name="Picture 2" descr="Résultat de recherche d'images pour &quot;java programming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4394407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1922105" y="4732566"/>
            <a:ext cx="1599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LANGAGE JAVA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26859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1" y="313702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fr-BE" sz="4000" dirty="0" smtClean="0">
                <a:latin typeface="High Tower Text" panose="02040502050506030303" pitchFamily="18" charset="0"/>
              </a:rPr>
              <a:t>Fonctionnalités</a:t>
            </a:r>
            <a:endParaRPr lang="fr-BE" sz="4000" dirty="0">
              <a:latin typeface="High Tower Text" panose="02040502050506030303" pitchFamily="18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722" y="4254760"/>
            <a:ext cx="1334278" cy="1324945"/>
          </a:xfrm>
          <a:prstGeom prst="rect">
            <a:avLst/>
          </a:prstGeom>
        </p:spPr>
      </p:pic>
      <p:pic>
        <p:nvPicPr>
          <p:cNvPr id="2052" name="Picture 4" descr="https://cdn3.iconfinder.com/data/icons/purchases-and-sales/512/lup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3112304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55" y="1678795"/>
            <a:ext cx="1533292" cy="153329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4258524"/>
            <a:ext cx="900000" cy="900000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958202" y="2231418"/>
            <a:ext cx="1216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Marqueurs</a:t>
            </a:r>
            <a:endParaRPr lang="fr-BE" dirty="0"/>
          </a:p>
        </p:txBody>
      </p:sp>
      <p:sp>
        <p:nvSpPr>
          <p:cNvPr id="13" name="ZoneTexte 12"/>
          <p:cNvSpPr txBox="1"/>
          <p:nvPr/>
        </p:nvSpPr>
        <p:spPr>
          <a:xfrm>
            <a:off x="1958202" y="3377638"/>
            <a:ext cx="716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Zoom</a:t>
            </a:r>
            <a:endParaRPr lang="fr-BE" dirty="0"/>
          </a:p>
        </p:txBody>
      </p:sp>
      <p:sp>
        <p:nvSpPr>
          <p:cNvPr id="14" name="ZoneTexte 13"/>
          <p:cNvSpPr txBox="1"/>
          <p:nvPr/>
        </p:nvSpPr>
        <p:spPr>
          <a:xfrm>
            <a:off x="1902447" y="4669867"/>
            <a:ext cx="104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Itinéraire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39396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1" y="432318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fr-BE" sz="4000" dirty="0" smtClean="0">
                <a:latin typeface="High Tower Text" panose="02040502050506030303" pitchFamily="18" charset="0"/>
              </a:rPr>
              <a:t>Fonctionnalités à Venir …</a:t>
            </a:r>
            <a:endParaRPr lang="fr-BE" sz="4000" dirty="0">
              <a:latin typeface="High Tower Text" panose="02040502050506030303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68392" y="1671833"/>
            <a:ext cx="5019541" cy="955457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fr-BE" sz="3200" dirty="0" smtClean="0"/>
              <a:t>Fonctionnalité supplémentaire</a:t>
            </a:r>
            <a:endParaRPr lang="fr-BE" sz="3200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722" y="4254760"/>
            <a:ext cx="1334278" cy="1324945"/>
          </a:xfrm>
          <a:prstGeom prst="rect">
            <a:avLst/>
          </a:prstGeom>
        </p:spPr>
      </p:pic>
      <p:pic>
        <p:nvPicPr>
          <p:cNvPr id="2050" name="Picture 2" descr="C:\Users\regfa\Documents\GitHub\mapsLibrary\PWP Presentation 1\logo mapbo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597" y="2653048"/>
            <a:ext cx="4610637" cy="4018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666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éleste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1419</TotalTime>
  <Words>44</Words>
  <Application>Microsoft Office PowerPoint</Application>
  <PresentationFormat>Personnalisé</PresentationFormat>
  <Paragraphs>21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Céleste</vt:lpstr>
      <vt:lpstr>Présentation PowerPoint</vt:lpstr>
      <vt:lpstr>Mapers</vt:lpstr>
      <vt:lpstr>Librairie</vt:lpstr>
      <vt:lpstr>Google MAPS</vt:lpstr>
      <vt:lpstr>Technologies utilisées</vt:lpstr>
      <vt:lpstr>Fonctionnalités</vt:lpstr>
      <vt:lpstr>Fonctionnalités à Venir …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Nasro El ghzaoui</dc:creator>
  <cp:lastModifiedBy>Regis Faradji</cp:lastModifiedBy>
  <cp:revision>32</cp:revision>
  <dcterms:created xsi:type="dcterms:W3CDTF">2016-11-02T00:17:10Z</dcterms:created>
  <dcterms:modified xsi:type="dcterms:W3CDTF">2016-11-24T04:09:39Z</dcterms:modified>
</cp:coreProperties>
</file>