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77180" autoAdjust="0"/>
  </p:normalViewPr>
  <p:slideViewPr>
    <p:cSldViewPr>
      <p:cViewPr varScale="1">
        <p:scale>
          <a:sx n="52" d="100"/>
          <a:sy n="52" d="100"/>
        </p:scale>
        <p:origin x="15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kym-cdn.com/photos/images/original/001/285/460/8b6.jpg">
            <a:extLst>
              <a:ext uri="{FF2B5EF4-FFF2-40B4-BE49-F238E27FC236}">
                <a16:creationId xmlns:a16="http://schemas.microsoft.com/office/drawing/2014/main" id="{555D06FB-EE22-4908-BFF2-F6522422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13">
            <a:off x="4869624" y="3733800"/>
            <a:ext cx="373803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localization methods </a:t>
            </a:r>
            <a:r>
              <a:rPr lang="en-US">
                <a:solidFill>
                  <a:srgbClr val="002060"/>
                </a:solidFill>
              </a:rPr>
              <a:t>to research a </a:t>
            </a:r>
            <a:r>
              <a:rPr lang="en-US" dirty="0">
                <a:solidFill>
                  <a:srgbClr val="002060"/>
                </a:solidFill>
              </a:rPr>
              <a:t>specific area</a:t>
            </a: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help </a:t>
            </a:r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43301</TotalTime>
  <Words>580</Words>
  <Application>Microsoft Office PowerPoint</Application>
  <PresentationFormat>On-screen Show (4:3)</PresentationFormat>
  <Paragraphs>131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684</cp:revision>
  <cp:lastPrinted>2014-09-21T12:04:19Z</cp:lastPrinted>
  <dcterms:created xsi:type="dcterms:W3CDTF">2012-05-28T18:42:10Z</dcterms:created>
  <dcterms:modified xsi:type="dcterms:W3CDTF">2018-01-21T15:19:39Z</dcterms:modified>
</cp:coreProperties>
</file>