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91" r:id="rId3"/>
    <p:sldId id="289" r:id="rId4"/>
    <p:sldId id="300" r:id="rId5"/>
    <p:sldId id="290" r:id="rId6"/>
    <p:sldId id="292" r:id="rId7"/>
    <p:sldId id="293" r:id="rId8"/>
    <p:sldId id="295" r:id="rId9"/>
    <p:sldId id="303" r:id="rId10"/>
    <p:sldId id="301" r:id="rId11"/>
    <p:sldId id="302" r:id="rId12"/>
    <p:sldId id="296" r:id="rId13"/>
    <p:sldId id="299" r:id="rId14"/>
    <p:sldId id="29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77180" autoAdjust="0"/>
  </p:normalViewPr>
  <p:slideViewPr>
    <p:cSldViewPr>
      <p:cViewPr>
        <p:scale>
          <a:sx n="100" d="100"/>
          <a:sy n="100" d="100"/>
        </p:scale>
        <p:origin x="72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7:40.279" idx="2">
    <p:pos x="10" y="10"/>
    <p:text>In these slides don't forget to give references to previous works, for example: [Cohen &amp; Levi, 2010] or [Cohen et al, 2013]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כ"ב/טבת/תשע"ח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כ"ב/טבת/תשע"ח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121A-5D27-4EE4-9D30-EE2E576C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5E9E-5807-4398-9671-F2A33297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D2841-0C91-4900-9D60-F735935D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0795"/>
            <a:ext cx="8229600" cy="3904773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Repeat the project goal in other words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Have you achieved the goal? (if not, this is ok and you have to explain why)</a:t>
            </a:r>
          </a:p>
          <a:p>
            <a:r>
              <a:rPr lang="en-US" dirty="0">
                <a:solidFill>
                  <a:srgbClr val="002060"/>
                </a:solidFill>
              </a:rPr>
              <a:t>Summarize your results</a:t>
            </a:r>
          </a:p>
          <a:p>
            <a:r>
              <a:rPr lang="en-US" dirty="0">
                <a:solidFill>
                  <a:srgbClr val="002060"/>
                </a:solidFill>
              </a:rPr>
              <a:t>Emphasize original contribution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skull.</a:t>
            </a:r>
          </a:p>
          <a:p>
            <a:r>
              <a:rPr lang="en-US" dirty="0">
                <a:solidFill>
                  <a:srgbClr val="00206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002060"/>
                </a:solidFill>
              </a:rPr>
              <a:t>lPFC</a:t>
            </a:r>
            <a:r>
              <a:rPr lang="en-US" dirty="0">
                <a:solidFill>
                  <a:srgbClr val="002060"/>
                </a:solidFill>
              </a:rPr>
              <a:t>), the right prefrontal cortex (</a:t>
            </a:r>
            <a:r>
              <a:rPr lang="en-US" dirty="0" err="1">
                <a:solidFill>
                  <a:srgbClr val="002060"/>
                </a:solidFill>
              </a:rPr>
              <a:t>rPFC</a:t>
            </a:r>
            <a:r>
              <a:rPr lang="en-US" dirty="0">
                <a:solidFill>
                  <a:srgbClr val="002060"/>
                </a:solidFill>
              </a:rPr>
              <a:t>), the right parietal cortex (</a:t>
            </a:r>
            <a:r>
              <a:rPr lang="en-US" dirty="0" err="1">
                <a:solidFill>
                  <a:srgbClr val="002060"/>
                </a:solidFill>
              </a:rPr>
              <a:t>rPC</a:t>
            </a:r>
            <a:r>
              <a:rPr lang="en-US" dirty="0">
                <a:solidFill>
                  <a:srgbClr val="002060"/>
                </a:solidFill>
              </a:rPr>
              <a:t>) and the cerebellum (</a:t>
            </a:r>
            <a:r>
              <a:rPr lang="en-US" dirty="0" err="1">
                <a:solidFill>
                  <a:srgbClr val="002060"/>
                </a:solidFill>
              </a:rPr>
              <a:t>Crbllm</a:t>
            </a:r>
            <a:r>
              <a:rPr lang="en-US" dirty="0">
                <a:solidFill>
                  <a:srgbClr val="002060"/>
                </a:solidFill>
              </a:rPr>
              <a:t>) showed evidences of ease of depression.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692650"/>
            <a:ext cx="2286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BrainSways</a:t>
            </a:r>
            <a:r>
              <a:rPr lang="en-US" dirty="0">
                <a:solidFill>
                  <a:srgbClr val="002060"/>
                </a:solidFill>
              </a:rPr>
              <a:t>® treated by TMS and measured EEG of subjects during the treatment.</a:t>
            </a:r>
          </a:p>
          <a:p>
            <a:r>
              <a:rPr lang="en-US" dirty="0">
                <a:solidFill>
                  <a:srgbClr val="002060"/>
                </a:solidFill>
              </a:rPr>
              <a:t>A psychiatrist graded the “depression level” during 5 sessions.</a:t>
            </a:r>
          </a:p>
          <a:p>
            <a:r>
              <a:rPr lang="en-US" dirty="0">
                <a:solidFill>
                  <a:srgbClr val="002060"/>
                </a:solidFill>
              </a:rPr>
              <a:t> Each session contains around 45 trials made by  (</a:t>
            </a:r>
            <a:r>
              <a:rPr lang="en-US" dirty="0">
                <a:solidFill>
                  <a:srgbClr val="FF0000"/>
                </a:solidFill>
              </a:rPr>
              <a:t>an arbitrary process</a:t>
            </a:r>
            <a:r>
              <a:rPr lang="en-US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EEG signals are hard to analyze and different for each subject.</a:t>
            </a:r>
          </a:p>
          <a:p>
            <a:r>
              <a:rPr lang="en-US" dirty="0">
                <a:solidFill>
                  <a:srgbClr val="002060"/>
                </a:solidFill>
              </a:rPr>
              <a:t>Finding a regression algorithm to estimate depression and the therapy efficiency.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Describe existing solutions for the problem that you’ve found in the literature survey</a:t>
            </a:r>
          </a:p>
          <a:p>
            <a:r>
              <a:rPr lang="en-US" dirty="0">
                <a:solidFill>
                  <a:srgbClr val="002060"/>
                </a:solidFill>
              </a:rPr>
              <a:t>For each solution, give a general description, some details, pros and cons (quality,  complexity, cost, …)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Riemannian tools for dimension reduction.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Coefficients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Present your results compared with other solutions and emphasize the advantages (and disadvantages) of your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1"/>
            <a:ext cx="8229600" cy="4672568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42977</TotalTime>
  <Words>394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Office Theme</vt:lpstr>
      <vt:lpstr>Midterm Presentation Examination of TMS effect  using EEG Signal</vt:lpstr>
      <vt:lpstr>Outline</vt:lpstr>
      <vt:lpstr>Background</vt:lpstr>
      <vt:lpstr>Background</vt:lpstr>
      <vt:lpstr>Project Goal</vt:lpstr>
      <vt:lpstr>Literature Survey</vt:lpstr>
      <vt:lpstr>Chosen Solution</vt:lpstr>
      <vt:lpstr>Intermediate Results</vt:lpstr>
      <vt:lpstr>Stimulation Noise</vt:lpstr>
      <vt:lpstr>Singularity of Covariance</vt:lpstr>
      <vt:lpstr>Dominant Electrodes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Matan-Shimon Allouche</cp:lastModifiedBy>
  <cp:revision>626</cp:revision>
  <cp:lastPrinted>2014-09-21T12:04:19Z</cp:lastPrinted>
  <dcterms:created xsi:type="dcterms:W3CDTF">2012-05-28T18:42:10Z</dcterms:created>
  <dcterms:modified xsi:type="dcterms:W3CDTF">2018-01-09T16:17:03Z</dcterms:modified>
</cp:coreProperties>
</file>