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4" r:id="rId5"/>
    <p:sldId id="300" r:id="rId6"/>
    <p:sldId id="306" r:id="rId7"/>
    <p:sldId id="305" r:id="rId8"/>
    <p:sldId id="290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  <p:sldId id="29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77180" autoAdjust="0"/>
  </p:normalViewPr>
  <p:slideViewPr>
    <p:cSldViewPr>
      <p:cViewPr varScale="1">
        <p:scale>
          <a:sx n="55" d="100"/>
          <a:sy n="55" d="100"/>
        </p:scale>
        <p:origin x="20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א'/שבט/תשע"ח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א'/שבט/תשע"ח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subject in a session</a:t>
            </a:r>
          </a:p>
          <a:p>
            <a:r>
              <a:rPr lang="en-US" dirty="0"/>
              <a:t>Trial time -  2 sec 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 ARE SCREWED!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pulses.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evaluate the depression rating of a patient using only EEG signals</a:t>
            </a:r>
          </a:p>
          <a:p>
            <a:r>
              <a:rPr lang="en-US" dirty="0">
                <a:solidFill>
                  <a:srgbClr val="002060"/>
                </a:solidFill>
              </a:rPr>
              <a:t>To find the therapy efficiency using those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regression algorithm that correlates with the HDRS using machine learning methods</a:t>
            </a:r>
          </a:p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43224</TotalTime>
  <Words>625</Words>
  <Application>Microsoft Office PowerPoint</Application>
  <PresentationFormat>On-screen Show (4:3)</PresentationFormat>
  <Paragraphs>133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Outline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Matan-Shimon Allouche</cp:lastModifiedBy>
  <cp:revision>665</cp:revision>
  <cp:lastPrinted>2014-09-21T12:04:19Z</cp:lastPrinted>
  <dcterms:created xsi:type="dcterms:W3CDTF">2012-05-28T18:42:10Z</dcterms:created>
  <dcterms:modified xsi:type="dcterms:W3CDTF">2018-01-17T07:06:07Z</dcterms:modified>
</cp:coreProperties>
</file>