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07" r:id="rId15"/>
    <p:sldId id="314" r:id="rId16"/>
    <p:sldId id="303" r:id="rId17"/>
    <p:sldId id="302" r:id="rId18"/>
    <p:sldId id="311" r:id="rId19"/>
    <p:sldId id="317" r:id="rId20"/>
    <p:sldId id="313" r:id="rId21"/>
    <p:sldId id="312" r:id="rId22"/>
    <p:sldId id="315" r:id="rId23"/>
    <p:sldId id="319" r:id="rId24"/>
    <p:sldId id="295" r:id="rId25"/>
    <p:sldId id="316" r:id="rId26"/>
    <p:sldId id="299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1600" autoAdjust="0"/>
  </p:normalViewPr>
  <p:slideViewPr>
    <p:cSldViewPr>
      <p:cViewPr varScale="1">
        <p:scale>
          <a:sx n="55" d="100"/>
          <a:sy n="55" d="100"/>
        </p:scale>
        <p:origin x="1488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0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1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625E30-A375-4D1D-9760-BF6EE8E7B516}"/>
              </a:ext>
            </a:extLst>
          </p:cNvPr>
          <p:cNvGrpSpPr/>
          <p:nvPr/>
        </p:nvGrpSpPr>
        <p:grpSpPr>
          <a:xfrm>
            <a:off x="2057400" y="685800"/>
            <a:ext cx="5562600" cy="5257800"/>
            <a:chOff x="1600200" y="1219200"/>
            <a:chExt cx="5562600" cy="525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84DAF9-0744-42DB-BBC0-166B9A2C8B50}"/>
                </a:ext>
              </a:extLst>
            </p:cNvPr>
            <p:cNvGrpSpPr/>
            <p:nvPr/>
          </p:nvGrpSpPr>
          <p:grpSpPr>
            <a:xfrm>
              <a:off x="2362200" y="1219200"/>
              <a:ext cx="4800600" cy="4637088"/>
              <a:chOff x="2558143" y="2460624"/>
              <a:chExt cx="3886200" cy="3482977"/>
            </a:xfrm>
          </p:grpSpPr>
          <p:pic>
            <p:nvPicPr>
              <p:cNvPr id="5" name="Content Placeholder 5">
                <a:extLst>
                  <a:ext uri="{FF2B5EF4-FFF2-40B4-BE49-F238E27FC236}">
                    <a16:creationId xmlns:a16="http://schemas.microsoft.com/office/drawing/2014/main" id="{C4123715-2F1E-429E-BBDE-4698D731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749496E1-E676-4624-AA4C-46F05B2898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AA9CAA4-B67D-4669-9B17-4CFF8C8FA11F}"/>
                  </a:ext>
                </a:extLst>
              </p:cNvPr>
              <p:cNvCxnSpPr/>
              <p:nvPr/>
            </p:nvCxnSpPr>
            <p:spPr>
              <a:xfrm>
                <a:off x="4749916" y="3376381"/>
                <a:ext cx="0" cy="663575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D4AC89-276B-4B10-8E51-E2BAAB6D3D37}"/>
                </a:ext>
              </a:extLst>
            </p:cNvPr>
            <p:cNvGrpSpPr/>
            <p:nvPr/>
          </p:nvGrpSpPr>
          <p:grpSpPr>
            <a:xfrm>
              <a:off x="2209800" y="1371600"/>
              <a:ext cx="4800600" cy="4637088"/>
              <a:chOff x="2558143" y="2460624"/>
              <a:chExt cx="3886200" cy="3482977"/>
            </a:xfrm>
          </p:grpSpPr>
          <p:pic>
            <p:nvPicPr>
              <p:cNvPr id="12" name="Content Placeholder 5">
                <a:extLst>
                  <a:ext uri="{FF2B5EF4-FFF2-40B4-BE49-F238E27FC236}">
                    <a16:creationId xmlns:a16="http://schemas.microsoft.com/office/drawing/2014/main" id="{31895C9F-DB3A-4441-93DA-3A1CE0444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13" name="Content Placeholder 5">
                <a:extLst>
                  <a:ext uri="{FF2B5EF4-FFF2-40B4-BE49-F238E27FC236}">
                    <a16:creationId xmlns:a16="http://schemas.microsoft.com/office/drawing/2014/main" id="{5F1B22D6-7C16-47A9-A838-B5E97E627D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A4EB231-046C-4C7F-B482-74B02174B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87138C-98A6-451B-B104-ED10CEEBF52D}"/>
                </a:ext>
              </a:extLst>
            </p:cNvPr>
            <p:cNvGrpSpPr/>
            <p:nvPr/>
          </p:nvGrpSpPr>
          <p:grpSpPr>
            <a:xfrm>
              <a:off x="2023096" y="1492821"/>
              <a:ext cx="4800600" cy="4637088"/>
              <a:chOff x="2558143" y="2460624"/>
              <a:chExt cx="3886200" cy="3482977"/>
            </a:xfrm>
          </p:grpSpPr>
          <p:pic>
            <p:nvPicPr>
              <p:cNvPr id="24" name="Content Placeholder 5">
                <a:extLst>
                  <a:ext uri="{FF2B5EF4-FFF2-40B4-BE49-F238E27FC236}">
                    <a16:creationId xmlns:a16="http://schemas.microsoft.com/office/drawing/2014/main" id="{FAD372DD-070A-45C7-8678-C368EFA1F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25" name="Content Placeholder 5">
                <a:extLst>
                  <a:ext uri="{FF2B5EF4-FFF2-40B4-BE49-F238E27FC236}">
                    <a16:creationId xmlns:a16="http://schemas.microsoft.com/office/drawing/2014/main" id="{3A3185FE-DE4C-4820-A8F1-E08431BBC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B16348A-7899-4D19-81A7-E04D9386C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717B63-D3C8-4DAC-B9AF-91F13CBB61E4}"/>
                </a:ext>
              </a:extLst>
            </p:cNvPr>
            <p:cNvGrpSpPr/>
            <p:nvPr/>
          </p:nvGrpSpPr>
          <p:grpSpPr>
            <a:xfrm>
              <a:off x="1828800" y="1673896"/>
              <a:ext cx="4800600" cy="4637088"/>
              <a:chOff x="2558143" y="2460624"/>
              <a:chExt cx="3886200" cy="3482977"/>
            </a:xfrm>
          </p:grpSpPr>
          <p:pic>
            <p:nvPicPr>
              <p:cNvPr id="39" name="Content Placeholder 5">
                <a:extLst>
                  <a:ext uri="{FF2B5EF4-FFF2-40B4-BE49-F238E27FC236}">
                    <a16:creationId xmlns:a16="http://schemas.microsoft.com/office/drawing/2014/main" id="{304A394D-AF57-4C85-BC14-DE66DD219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0" name="Content Placeholder 5">
                <a:extLst>
                  <a:ext uri="{FF2B5EF4-FFF2-40B4-BE49-F238E27FC236}">
                    <a16:creationId xmlns:a16="http://schemas.microsoft.com/office/drawing/2014/main" id="{B7E53273-9052-4A0C-851B-F471A44D3E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7CD6D03-E589-4B0D-ACEF-FA8716815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641E62-B34E-490B-85FB-ACC8B97A92EB}"/>
                </a:ext>
              </a:extLst>
            </p:cNvPr>
            <p:cNvGrpSpPr/>
            <p:nvPr/>
          </p:nvGrpSpPr>
          <p:grpSpPr>
            <a:xfrm>
              <a:off x="1600200" y="1839912"/>
              <a:ext cx="4800600" cy="4637088"/>
              <a:chOff x="2558143" y="2460624"/>
              <a:chExt cx="3886200" cy="3482977"/>
            </a:xfrm>
          </p:grpSpPr>
          <p:pic>
            <p:nvPicPr>
              <p:cNvPr id="44" name="Content Placeholder 5">
                <a:extLst>
                  <a:ext uri="{FF2B5EF4-FFF2-40B4-BE49-F238E27FC236}">
                    <a16:creationId xmlns:a16="http://schemas.microsoft.com/office/drawing/2014/main" id="{27A031DA-EC20-4699-B812-CE877056C4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5" name="Content Placeholder 5">
                <a:extLst>
                  <a:ext uri="{FF2B5EF4-FFF2-40B4-BE49-F238E27FC236}">
                    <a16:creationId xmlns:a16="http://schemas.microsoft.com/office/drawing/2014/main" id="{B03BF5D4-CCC2-4C71-A747-FD2953F2B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48857D6-368A-4BAF-B4FC-E229C834B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Left Brace 48">
            <a:extLst>
              <a:ext uri="{FF2B5EF4-FFF2-40B4-BE49-F238E27FC236}">
                <a16:creationId xmlns:a16="http://schemas.microsoft.com/office/drawing/2014/main" id="{6B2EDD7A-8B46-45D8-B9BB-483F40500F74}"/>
              </a:ext>
            </a:extLst>
          </p:cNvPr>
          <p:cNvSpPr/>
          <p:nvPr/>
        </p:nvSpPr>
        <p:spPr>
          <a:xfrm flipH="1">
            <a:off x="7619676" y="609600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4BE03BE-19D2-47D5-959C-6E0FF504A104}"/>
              </a:ext>
            </a:extLst>
          </p:cNvPr>
          <p:cNvSpPr/>
          <p:nvPr/>
        </p:nvSpPr>
        <p:spPr>
          <a:xfrm rot="2621817">
            <a:off x="2261874" y="54869"/>
            <a:ext cx="284444" cy="1691548"/>
          </a:xfrm>
          <a:prstGeom prst="leftBrace">
            <a:avLst>
              <a:gd name="adj1" fmla="val 76445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F001943-19E7-4CF6-A4F0-CF9A11817568}"/>
              </a:ext>
            </a:extLst>
          </p:cNvPr>
          <p:cNvSpPr/>
          <p:nvPr/>
        </p:nvSpPr>
        <p:spPr>
          <a:xfrm rot="5400000" flipH="1">
            <a:off x="4402611" y="3482306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BD6065-64DB-46EF-90D8-F25E3B9E1C70}"/>
              </a:ext>
            </a:extLst>
          </p:cNvPr>
          <p:cNvSpPr txBox="1"/>
          <p:nvPr/>
        </p:nvSpPr>
        <p:spPr>
          <a:xfrm>
            <a:off x="3505200" y="617718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samples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84E6C4-ACEF-4F27-AF58-8E3B02894967}"/>
              </a:ext>
            </a:extLst>
          </p:cNvPr>
          <p:cNvSpPr txBox="1"/>
          <p:nvPr/>
        </p:nvSpPr>
        <p:spPr>
          <a:xfrm rot="5400000">
            <a:off x="7092434" y="29014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 Electrodes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F7AD66-55AF-41FD-B922-C9ABDEC39DEB}"/>
              </a:ext>
            </a:extLst>
          </p:cNvPr>
          <p:cNvSpPr txBox="1"/>
          <p:nvPr/>
        </p:nvSpPr>
        <p:spPr>
          <a:xfrm rot="18676704">
            <a:off x="983392" y="502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30-50 Trials</a:t>
            </a:r>
          </a:p>
        </p:txBody>
      </p: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localization methods to research a specific area</a:t>
            </a: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860">
            <a:off x="1746020" y="431140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43653</TotalTime>
  <Words>646</Words>
  <Application>Microsoft Office PowerPoint</Application>
  <PresentationFormat>On-screen Show (4:3)</PresentationFormat>
  <Paragraphs>148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Challenges</vt:lpstr>
      <vt:lpstr>Dominant Electrodes</vt:lpstr>
      <vt:lpstr>Stimulation Noise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700</cp:revision>
  <cp:lastPrinted>2014-09-21T12:04:19Z</cp:lastPrinted>
  <dcterms:created xsi:type="dcterms:W3CDTF">2012-05-28T18:42:10Z</dcterms:created>
  <dcterms:modified xsi:type="dcterms:W3CDTF">2018-01-23T08:17:46Z</dcterms:modified>
</cp:coreProperties>
</file>