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100" d="100"/>
          <a:sy n="100" d="100"/>
        </p:scale>
        <p:origin x="-426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3860-E565-4F06-8B3F-03A968125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DAA9B-58EE-4EC7-B417-BE77E9222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A5E64-FE3F-47C5-B6B0-4D3E98C8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C644-F329-42A0-9933-451A95AEC99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6B59B-8845-4094-B916-7BAC3ADB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F0025-2D89-4983-9DA9-E1D0C942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4D5D-2AD0-43E6-83C3-28D11C23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9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C006-E6B6-4225-9621-86D307B53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37DAE-63D3-43AA-8C51-AF51A79A7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CF6C4-C34D-445D-AD4B-75ADC3202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C644-F329-42A0-9933-451A95AEC99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39A7A-984F-4E38-A53D-58153EBB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EEAD7-430B-45FA-B242-73B71BF7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4D5D-2AD0-43E6-83C3-28D11C23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9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46004D-185D-4747-9CD3-15C14FDDA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542D7-5602-4BEF-A8DD-234FC6C7E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86FCB-8EF2-4EB5-A4F3-9096DF41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C644-F329-42A0-9933-451A95AEC99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048FC-6D08-4E58-8555-EF02F1F53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3B8D0-646C-4D0F-89EA-25DF8A04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4D5D-2AD0-43E6-83C3-28D11C23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6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7B9A1-1C44-4168-BC0A-4EA63A22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394C4-72D3-46C7-A4A1-9DFD4C681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C6D7D-B84D-41E9-98E2-8BE6B6FC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C644-F329-42A0-9933-451A95AEC99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C5E1-C7EB-48AA-975E-E6DAE7D6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D6AB7-475D-4124-BAB3-F451E504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4D5D-2AD0-43E6-83C3-28D11C23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5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8195-4F49-4124-B0A4-20E73AB1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2E420-C3E8-45A2-9917-DD757C4BB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6F397-CBA1-4401-A83A-39C45073A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C644-F329-42A0-9933-451A95AEC99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47452-CC6A-4E11-9344-BB2068FF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EBC43-CA96-4C09-84D5-D444BF35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4D5D-2AD0-43E6-83C3-28D11C23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2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D435-13A3-4CEF-BB57-EBA768F5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D69EB-BB65-4ACE-8029-37C9EFAA4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C233F-BC14-4123-8341-1AD7A9525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5B074-FFF5-4E2B-A04C-63120801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C644-F329-42A0-9933-451A95AEC99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9BC66-5EDF-4FC6-A854-F8B8A896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69CB9-FC0B-457D-AE65-8C306232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4D5D-2AD0-43E6-83C3-28D11C23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2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FCE3-3E31-46B0-B758-DF5475CE4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55E7F-F8CA-4003-85CE-45D9735F2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F9EE8-64CC-4E2B-B953-748432C0D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01FFA-9D35-4465-86B8-2F51F13D9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D30BFE-80B1-44A4-B1F3-50F193474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E0E843-5F7B-457B-A778-D38C755A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C644-F329-42A0-9933-451A95AEC99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CAA5B6-29E0-46C2-B254-CB465C47E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1D99AB-F312-429D-A82D-7C033E73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4D5D-2AD0-43E6-83C3-28D11C23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1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4494-D6E6-4F4F-B8C7-5E33BBE1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4598DD-1358-4D70-B3FB-6F10347B6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C644-F329-42A0-9933-451A95AEC99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75882-9B8D-456E-B83C-2AA9CA6B2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B4B967-FA47-4324-BE1B-244C0786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4D5D-2AD0-43E6-83C3-28D11C23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6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5BE513-6F1C-449F-BC2C-90A09FC4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C644-F329-42A0-9933-451A95AEC99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96AA0-208E-44D7-A70B-3FE64D9BB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3B250-A60A-46D4-8B58-A3B255F0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4D5D-2AD0-43E6-83C3-28D11C23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6E3E-4B5D-4B04-971A-9841B7DC4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CCC82-E46C-4772-8DAF-67AD0B4DF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3A25D-D155-4042-9461-2921A970E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1CDBA-EC72-4665-85A6-C3B84358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C644-F329-42A0-9933-451A95AEC99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CB668-01AE-4392-8BDE-98532799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A65F4-0A01-4331-9B06-0268B55B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4D5D-2AD0-43E6-83C3-28D11C23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005E-71D0-4FB9-831D-A38275F9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DA8CE2-F751-4D45-BBA0-9DEB10B80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BA2EF-6850-486B-9D34-EADE92DAE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99B8A-C950-4687-A7C0-88D6AEC8B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C644-F329-42A0-9933-451A95AEC99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02BD2-F052-439B-8AA2-FC3C25FB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5A84D-869B-4C42-A661-EB9D4B66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4D5D-2AD0-43E6-83C3-28D11C23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1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9874D-020C-4BEC-9B96-2277638D0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1EDB4-8887-4E09-BB28-EBFA8300C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21287-25B0-460E-9D65-16B40E62B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9C644-F329-42A0-9933-451A95AEC99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39183-F446-4D82-B936-A7265D5E9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62A15-9B54-43B5-8DA3-5DC4C0876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24D5D-2AD0-43E6-83C3-28D11C23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4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8964-E2AA-4436-9D00-151A3E060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BrainSway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F5667-166F-4299-9DEA-1AD81A4C0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meeting – 2/1/18</a:t>
            </a:r>
          </a:p>
        </p:txBody>
      </p:sp>
    </p:spTree>
    <p:extLst>
      <p:ext uri="{BB962C8B-B14F-4D97-AF65-F5344CB8AC3E}">
        <p14:creationId xmlns:p14="http://schemas.microsoft.com/office/powerpoint/2010/main" val="263987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5F585E-1F1B-4522-A1D5-A9066D3E0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1488" y="1675227"/>
            <a:ext cx="8749024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CCF8D3-1C83-4318-9BA2-18CE271D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 Principal Electrodes – Time</a:t>
            </a:r>
          </a:p>
        </p:txBody>
      </p:sp>
    </p:spTree>
    <p:extLst>
      <p:ext uri="{BB962C8B-B14F-4D97-AF65-F5344CB8AC3E}">
        <p14:creationId xmlns:p14="http://schemas.microsoft.com/office/powerpoint/2010/main" val="366575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CF8D3-1C83-4318-9BA2-18CE271D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 Principal Electrodes – Frequency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9A064E-9EFB-44F7-ACC2-F18175F62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157" y="1825625"/>
            <a:ext cx="86636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3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CF8D3-1C83-4318-9BA2-18CE271D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Average Signal In Time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4FF979-E4BC-4D8D-8C7A-E7FA16B77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218" y="1825625"/>
            <a:ext cx="86755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6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CF8D3-1C83-4318-9BA2-18CE271D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Varia</a:t>
            </a:r>
            <a:r>
              <a:rPr lang="en-US" sz="3200" dirty="0">
                <a:solidFill>
                  <a:schemeClr val="bg1"/>
                </a:solidFill>
              </a:rPr>
              <a:t>nces of signals by subjects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56FF2AC2-3D79-4CFD-996C-C5AF0593D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7"/>
          <a:stretch/>
        </p:blipFill>
        <p:spPr>
          <a:xfrm>
            <a:off x="1510616" y="2133599"/>
            <a:ext cx="9170767" cy="4043363"/>
          </a:xfrm>
        </p:spPr>
      </p:pic>
    </p:spTree>
    <p:extLst>
      <p:ext uri="{BB962C8B-B14F-4D97-AF65-F5344CB8AC3E}">
        <p14:creationId xmlns:p14="http://schemas.microsoft.com/office/powerpoint/2010/main" val="86358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CF8D3-1C83-4318-9BA2-18CE271D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Without the peak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619C54-FB6E-4B83-8B4A-E4CA25D6D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157" y="1825625"/>
            <a:ext cx="86636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27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27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BrainSway</vt:lpstr>
      <vt:lpstr>2 Principal Electrodes – Time</vt:lpstr>
      <vt:lpstr>2 Principal Electrodes – Frequency</vt:lpstr>
      <vt:lpstr>Average Signal In Time</vt:lpstr>
      <vt:lpstr>Variances of signals by subjects</vt:lpstr>
      <vt:lpstr>Without the peak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BrainSway</dc:title>
  <dc:creator>Matan-Shimon Allouche</dc:creator>
  <cp:lastModifiedBy>Matan-Shimon Allouche</cp:lastModifiedBy>
  <cp:revision>3</cp:revision>
  <dcterms:created xsi:type="dcterms:W3CDTF">2018-01-02T15:01:53Z</dcterms:created>
  <dcterms:modified xsi:type="dcterms:W3CDTF">2018-01-02T15:22:27Z</dcterms:modified>
</cp:coreProperties>
</file>