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91" r:id="rId3"/>
    <p:sldId id="290" r:id="rId4"/>
    <p:sldId id="289" r:id="rId5"/>
    <p:sldId id="292" r:id="rId6"/>
    <p:sldId id="293" r:id="rId7"/>
    <p:sldId id="295" r:id="rId8"/>
    <p:sldId id="296" r:id="rId9"/>
    <p:sldId id="299" r:id="rId10"/>
    <p:sldId id="29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77240" autoAdjust="0"/>
  </p:normalViewPr>
  <p:slideViewPr>
    <p:cSldViewPr>
      <p:cViewPr varScale="1">
        <p:scale>
          <a:sx n="71" d="100"/>
          <a:sy n="71" d="100"/>
        </p:scale>
        <p:origin x="9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כ"ז/אב/תשע"ו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כ"ז/אב/תשע"ו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 smtClean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  <a:endParaRPr lang="en-US" sz="1600" b="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 smtClean="0">
                <a:solidFill>
                  <a:srgbClr val="AD13A9"/>
                </a:solidFill>
                <a:latin typeface="+mj-lt"/>
              </a:rPr>
              <a:t>Signal and Image Processing Lab.</a:t>
            </a:r>
            <a:endParaRPr lang="en-US" sz="1600" b="0" dirty="0">
              <a:solidFill>
                <a:srgbClr val="AD13A9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Midterm/Final Presentation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Project Name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 smtClean="0">
                <a:solidFill>
                  <a:srgbClr val="002060"/>
                </a:solidFill>
              </a:rPr>
              <a:t>Students:</a:t>
            </a:r>
            <a:r>
              <a:rPr lang="en-US" sz="2400" dirty="0" smtClean="0">
                <a:solidFill>
                  <a:srgbClr val="002060"/>
                </a:solidFill>
              </a:rPr>
              <a:t> [Name1], [Name2]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u="sng" dirty="0" smtClean="0">
                <a:solidFill>
                  <a:srgbClr val="002060"/>
                </a:solidFill>
              </a:rPr>
              <a:t>Supervisor</a:t>
            </a:r>
            <a:r>
              <a:rPr lang="en-US" sz="2400" dirty="0" smtClean="0">
                <a:solidFill>
                  <a:srgbClr val="002060"/>
                </a:solidFill>
              </a:rPr>
              <a:t>: [Supervisor Name]</a:t>
            </a:r>
          </a:p>
          <a:p>
            <a:pPr algn="l" rtl="0"/>
            <a:endParaRPr lang="he-IL" sz="1800" dirty="0" smtClean="0"/>
          </a:p>
          <a:p>
            <a:pPr algn="l" rtl="0"/>
            <a:r>
              <a:rPr lang="en-US" sz="2000" dirty="0" smtClean="0">
                <a:solidFill>
                  <a:srgbClr val="002060"/>
                </a:solidFill>
                <a:cs typeface="+mj-cs"/>
              </a:rPr>
              <a:t>Semester:  Winter/Spring,  Year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algn="l" rtl="0"/>
            <a:r>
              <a:rPr lang="en-US" sz="2000" dirty="0" smtClean="0">
                <a:solidFill>
                  <a:srgbClr val="002060"/>
                </a:solidFill>
                <a:cs typeface="+mj-cs"/>
              </a:rPr>
              <a:t>Date:   [</a:t>
            </a:r>
            <a:r>
              <a:rPr lang="en-US" sz="2000" dirty="0" err="1" smtClean="0">
                <a:solidFill>
                  <a:srgbClr val="002060"/>
                </a:solidFill>
                <a:cs typeface="+mj-cs"/>
              </a:rPr>
              <a:t>dd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/mm/</a:t>
            </a:r>
            <a:r>
              <a:rPr lang="en-US" sz="2000" dirty="0" err="1" smtClean="0">
                <a:solidFill>
                  <a:srgbClr val="002060"/>
                </a:solidFill>
                <a:cs typeface="+mj-cs"/>
              </a:rPr>
              <a:t>yy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] </a:t>
            </a:r>
            <a:endParaRPr lang="he-IL" sz="2000" dirty="0" smtClean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 smtClean="0">
              <a:solidFill>
                <a:srgbClr val="002060"/>
              </a:solidFill>
            </a:endParaRPr>
          </a:p>
          <a:p>
            <a:pPr algn="l" rtl="0"/>
            <a:endParaRPr lang="en-US" sz="2400" dirty="0" smtClean="0">
              <a:solidFill>
                <a:srgbClr val="00206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2060"/>
                </a:solidFill>
              </a:rPr>
              <a:t>In Collaboration with: [Company name] [Company Logo]</a:t>
            </a:r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he-IL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124200"/>
            <a:ext cx="2667000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1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2060"/>
                </a:solidFill>
              </a:rPr>
              <a:t>[Optional Picture]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 smtClean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 smtClean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</a:t>
            </a:r>
            <a:r>
              <a:rPr lang="en-US" sz="2200" dirty="0" smtClean="0">
                <a:solidFill>
                  <a:srgbClr val="002060"/>
                </a:solidFill>
              </a:rPr>
              <a:t>Ephraim </a:t>
            </a:r>
            <a:r>
              <a:rPr lang="en-US" sz="2200" dirty="0" smtClean="0">
                <a:solidFill>
                  <a:srgbClr val="002060"/>
                </a:solidFill>
              </a:rPr>
              <a:t>and </a:t>
            </a:r>
            <a:r>
              <a:rPr lang="en-US" sz="2200" dirty="0">
                <a:solidFill>
                  <a:srgbClr val="002060"/>
                </a:solidFill>
              </a:rPr>
              <a:t>David Malah. "Speech enhancement using a minimum-mean square error short-time spectral amplitude estimator." IEEE Transactions on Acoustics, Speech, and Signal Processing 32.6 (1984): </a:t>
            </a:r>
            <a:r>
              <a:rPr lang="en-US" sz="2200" dirty="0" smtClean="0">
                <a:solidFill>
                  <a:srgbClr val="002060"/>
                </a:solidFill>
              </a:rPr>
              <a:t>1109-1121.</a:t>
            </a:r>
            <a:endParaRPr lang="he-IL" sz="22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</a:t>
            </a:r>
            <a:r>
              <a:rPr lang="en-US" sz="2200" dirty="0" smtClean="0">
                <a:solidFill>
                  <a:srgbClr val="002060"/>
                </a:solidFill>
              </a:rPr>
              <a:t>, </a:t>
            </a:r>
            <a:r>
              <a:rPr lang="en-US" sz="2200" dirty="0" smtClean="0">
                <a:solidFill>
                  <a:srgbClr val="002060"/>
                </a:solidFill>
              </a:rPr>
              <a:t>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Describe the goal of the project: What is the problem you face and what you want to achieve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general description of background, e.g. the motivation, environment, existing systems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Describe existing solutions for the problem that you’ve found in the literature survey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each solution, give a general description, some details, pros and cons (quality,  complexity, cost, …)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detailed explanation about the chosen solution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Usually you start with a slide of a block diagram followed by few more slides describing each block in the diagram in details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resent your results compared with other solutions and emphasize the advantages (and disadvantages) of your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Repeat the project goal in other words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Have you achieved the goal? (if not, this is </a:t>
            </a:r>
            <a:r>
              <a:rPr lang="en-US" dirty="0" smtClean="0">
                <a:solidFill>
                  <a:srgbClr val="002060"/>
                </a:solidFill>
              </a:rPr>
              <a:t>ok and you have to explain why)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Summarize your results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Emphasize original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42907</TotalTime>
  <Words>324</Words>
  <Application>Microsoft Office PowerPoint</Application>
  <PresentationFormat>On-screen Show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Midterm/Final Presentation  Project Name</vt:lpstr>
      <vt:lpstr>Outline</vt:lpstr>
      <vt:lpstr>Project Goal</vt:lpstr>
      <vt:lpstr>Background</vt:lpstr>
      <vt:lpstr>Literature Survey</vt:lpstr>
      <vt:lpstr>Chosen Solution</vt:lpstr>
      <vt:lpstr>Results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Yair Moshe</cp:lastModifiedBy>
  <cp:revision>604</cp:revision>
  <cp:lastPrinted>2014-09-21T12:04:19Z</cp:lastPrinted>
  <dcterms:created xsi:type="dcterms:W3CDTF">2012-05-28T18:42:10Z</dcterms:created>
  <dcterms:modified xsi:type="dcterms:W3CDTF">2016-08-31T18:57:11Z</dcterms:modified>
</cp:coreProperties>
</file>