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88" r:id="rId2"/>
    <p:sldId id="291" r:id="rId3"/>
    <p:sldId id="289" r:id="rId4"/>
    <p:sldId id="304" r:id="rId5"/>
    <p:sldId id="300" r:id="rId6"/>
    <p:sldId id="306" r:id="rId7"/>
    <p:sldId id="305" r:id="rId8"/>
    <p:sldId id="290" r:id="rId9"/>
    <p:sldId id="308" r:id="rId10"/>
    <p:sldId id="293" r:id="rId11"/>
    <p:sldId id="309" r:id="rId12"/>
    <p:sldId id="310" r:id="rId13"/>
    <p:sldId id="307" r:id="rId14"/>
    <p:sldId id="303" r:id="rId15"/>
    <p:sldId id="302" r:id="rId16"/>
    <p:sldId id="314" r:id="rId17"/>
    <p:sldId id="311" r:id="rId18"/>
    <p:sldId id="317" r:id="rId19"/>
    <p:sldId id="313" r:id="rId20"/>
    <p:sldId id="312" r:id="rId21"/>
    <p:sldId id="315" r:id="rId22"/>
    <p:sldId id="316" r:id="rId23"/>
    <p:sldId id="295" r:id="rId24"/>
    <p:sldId id="299" r:id="rId25"/>
    <p:sldId id="298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77180" autoAdjust="0"/>
  </p:normalViewPr>
  <p:slideViewPr>
    <p:cSldViewPr>
      <p:cViewPr>
        <p:scale>
          <a:sx n="100" d="100"/>
          <a:sy n="100" d="100"/>
        </p:scale>
        <p:origin x="213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א'/שבט/תשע"ח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א'/שבט/תשע"ח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37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</a:t>
            </a:r>
            <a:r>
              <a:rPr lang="en-US" dirty="0" smtClean="0">
                <a:solidFill>
                  <a:srgbClr val="002060"/>
                </a:solidFill>
              </a:rPr>
              <a:t>Signals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 reduction</a:t>
            </a:r>
          </a:p>
          <a:p>
            <a:r>
              <a:rPr lang="en-US" dirty="0">
                <a:solidFill>
                  <a:srgbClr val="002060"/>
                </a:solidFill>
              </a:rPr>
              <a:t>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38AD8-454D-4B7A-9018-AE21E1EF5DCD}"/>
              </a:ext>
            </a:extLst>
          </p:cNvPr>
          <p:cNvGrpSpPr/>
          <p:nvPr/>
        </p:nvGrpSpPr>
        <p:grpSpPr>
          <a:xfrm>
            <a:off x="855978" y="3749675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9F4070-01D5-4DEA-BF57-E0D878EA1942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84F8D78-7A7B-4200-A048-DD0AB5128384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B0CE8777-5E9C-4812-9DC3-6A9D5F11F975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112959DA-D344-471E-9856-72D8BFAFC5FF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CC95F26-3636-4B30-9C1D-DD33C5F80B86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5C687C-4208-412B-8D27-B6350C7E0AD9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D05653A-3A45-48E7-9E5F-69A3B4731311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14B04B2-795B-4329-BA1C-418214272BF4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98504067-C35D-4A3A-915F-915F64891F68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769896ED-0EA6-4D00-972C-CD0270585DFB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757EA946-40C6-48EE-BA46-786C1338947C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Raw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~23 subjects</a:t>
            </a:r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subject in a session</a:t>
            </a:r>
          </a:p>
          <a:p>
            <a:r>
              <a:rPr lang="en-US" dirty="0"/>
              <a:t>Trial time -  2 sec 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7020-0481-4123-BEAD-19EE0B2E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F51A8-156D-46BA-9085-4A9555F63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77314"/>
            <a:ext cx="5867400" cy="55060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24FD9-40AE-4894-B926-CFA0907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 data </a:t>
            </a:r>
          </a:p>
          <a:p>
            <a:r>
              <a:rPr lang="en-US" dirty="0">
                <a:solidFill>
                  <a:srgbClr val="002060"/>
                </a:solidFill>
              </a:rPr>
              <a:t>No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Remove the peak from data completely</a:t>
            </a:r>
          </a:p>
          <a:p>
            <a:pPr lvl="1"/>
            <a:r>
              <a:rPr lang="en-US" dirty="0"/>
              <a:t>Ignore “loud” electrodes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 ARE SCREWED!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Suggestions for continuation of your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>
                <a:solidFill>
                  <a:srgbClr val="002060"/>
                </a:solidFill>
              </a:rPr>
              <a:t>Only the most important references should be mentioned here, in IEEE format</a:t>
            </a:r>
          </a:p>
          <a:p>
            <a:r>
              <a:rPr lang="en-US" sz="3800" dirty="0">
                <a:solidFill>
                  <a:srgbClr val="002060"/>
                </a:solidFill>
              </a:rPr>
              <a:t>Here are some examples: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Yariv Ephraim and David Malah. "Speech enhancement using a minimum-mean square error short-time spectral amplitude estimator." IEEE Transactions on Acoustics, Speech, and Signal Processing 32.6 (1984): 1109-1121.</a:t>
            </a:r>
            <a:endParaRPr lang="he-IL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Zhou Wang, et al. "Image quality assessment: from error visibility to structural similarity." IEEE Transactions on Image Processing 13.4 (2004): 600-612.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MDD (TODO) </a:t>
                </a:r>
                <a:r>
                  <a:rPr lang="en-US" dirty="0">
                    <a:solidFill>
                      <a:srgbClr val="002060"/>
                    </a:solidFill>
                  </a:rPr>
                  <a:t>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pulses.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To evaluate the depression rating of a patient using only EEG signals</a:t>
            </a:r>
          </a:p>
          <a:p>
            <a:r>
              <a:rPr lang="en-US" dirty="0">
                <a:solidFill>
                  <a:srgbClr val="002060"/>
                </a:solidFill>
              </a:rPr>
              <a:t>To find the therapy efficiency using those signals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 regression algorithm that correlates with the HDRS using machine learning methods</a:t>
            </a:r>
          </a:p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</a:t>
            </a:r>
            <a:r>
              <a:rPr lang="en-US" dirty="0" smtClean="0"/>
              <a:t>dimensionality </a:t>
            </a:r>
            <a:r>
              <a:rPr lang="en-US" dirty="0"/>
              <a:t>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43303</TotalTime>
  <Words>616</Words>
  <Application>Microsoft Office PowerPoint</Application>
  <PresentationFormat>On-screen Show (4:3)</PresentationFormat>
  <Paragraphs>133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Signals</vt:lpstr>
      <vt:lpstr>Outline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Main Approach</vt:lpstr>
      <vt:lpstr>Chosen Solution</vt:lpstr>
      <vt:lpstr>Raw Data</vt:lpstr>
      <vt:lpstr>Raw Data - Example</vt:lpstr>
      <vt:lpstr>Challenges</vt:lpstr>
      <vt:lpstr>Stimulation Noise</vt:lpstr>
      <vt:lpstr>Dominant Electrodes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Oryair</cp:lastModifiedBy>
  <cp:revision>669</cp:revision>
  <cp:lastPrinted>2014-09-21T12:04:19Z</cp:lastPrinted>
  <dcterms:created xsi:type="dcterms:W3CDTF">2012-05-28T18:42:10Z</dcterms:created>
  <dcterms:modified xsi:type="dcterms:W3CDTF">2018-01-17T08:56:17Z</dcterms:modified>
</cp:coreProperties>
</file>