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77180" autoAdjust="0"/>
  </p:normalViewPr>
  <p:slideViewPr>
    <p:cSldViewPr>
      <p:cViewPr>
        <p:scale>
          <a:sx n="50" d="100"/>
          <a:sy n="50" d="100"/>
        </p:scale>
        <p:origin x="16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ה'/שבט/תשע"ח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9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7314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0.kym-cdn.com/photos/images/original/001/285/460/8b6.jpg">
            <a:extLst>
              <a:ext uri="{FF2B5EF4-FFF2-40B4-BE49-F238E27FC236}">
                <a16:creationId xmlns:a16="http://schemas.microsoft.com/office/drawing/2014/main" id="{555D06FB-EE22-4908-BFF2-F6522422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313">
            <a:off x="4869624" y="3733800"/>
            <a:ext cx="373803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localization methods to research for a specific area</a:t>
            </a: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help </a:t>
            </a:r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43301</TotalTime>
  <Words>581</Words>
  <Application>Microsoft Office PowerPoint</Application>
  <PresentationFormat>On-screen Show (4:3)</PresentationFormat>
  <Paragraphs>131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683</cp:revision>
  <cp:lastPrinted>2014-09-21T12:04:19Z</cp:lastPrinted>
  <dcterms:created xsi:type="dcterms:W3CDTF">2012-05-28T18:42:10Z</dcterms:created>
  <dcterms:modified xsi:type="dcterms:W3CDTF">2018-01-21T15:18:14Z</dcterms:modified>
</cp:coreProperties>
</file>