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88" r:id="rId2"/>
    <p:sldId id="291" r:id="rId3"/>
    <p:sldId id="290" r:id="rId4"/>
    <p:sldId id="289" r:id="rId5"/>
    <p:sldId id="292" r:id="rId6"/>
    <p:sldId id="293" r:id="rId7"/>
    <p:sldId id="295" r:id="rId8"/>
    <p:sldId id="296" r:id="rId9"/>
    <p:sldId id="299" r:id="rId10"/>
    <p:sldId id="29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7" autoAdjust="0"/>
    <p:restoredTop sz="77240" autoAdjust="0"/>
  </p:normalViewPr>
  <p:slideViewPr>
    <p:cSldViewPr>
      <p:cViewPr varScale="1">
        <p:scale>
          <a:sx n="52" d="100"/>
          <a:sy n="52" d="100"/>
        </p:scale>
        <p:origin x="18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7:40.279" idx="2">
    <p:pos x="10" y="10"/>
    <p:text>In these slides don't forget to give references to previous works, for example: [Cohen &amp; Levi, 2010] or [Cohen et al, 2013]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כ"ב/טבת/תשע"ח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כ"ב/טבת/תשע"ח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124200"/>
            <a:ext cx="2667000" cy="2308324"/>
          </a:xfrm>
          <a:prstGeom prst="rect">
            <a:avLst/>
          </a:prstGeom>
          <a:noFill/>
          <a:ln w="12700">
            <a:noFill/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solidFill>
                  <a:srgbClr val="002060"/>
                </a:solidFill>
              </a:rPr>
              <a:t>[Optional Picture]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r>
              <a:rPr lang="en-US" sz="3800" dirty="0">
                <a:solidFill>
                  <a:srgbClr val="002060"/>
                </a:solidFill>
              </a:rPr>
              <a:t>Here are some examples: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Yariv Ephraim and David Malah. "Speech enhancement using a minimum-mean square error short-time spectral amplitude estimator." IEEE Transactions on Acoustics, Speech, and Signal Processing 32.6 (1984): 1109-1121.</a:t>
            </a:r>
            <a:endParaRPr lang="he-IL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Zhou Wang, et al. "Image quality assessment: from error visibility to structural similarity." IEEE Transactions on Image Processing 13.4 (2004): 600-612.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Describe the goal of the project: What is the problem you face and what you want to achieve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 general description of background, e.g. the motivation, environment, existing systems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Literature Survey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Describe existing solutions for the problem that you’ve found in the literature survey</a:t>
            </a:r>
          </a:p>
          <a:p>
            <a:r>
              <a:rPr lang="en-US" dirty="0">
                <a:solidFill>
                  <a:srgbClr val="002060"/>
                </a:solidFill>
              </a:rPr>
              <a:t>For each solution, give a general description, some details, pros and cons (quality,  complexity, cost, …)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 detailed explanation about the chosen solution</a:t>
            </a:r>
          </a:p>
          <a:p>
            <a:r>
              <a:rPr lang="en-US" dirty="0">
                <a:solidFill>
                  <a:srgbClr val="002060"/>
                </a:solidFill>
              </a:rPr>
              <a:t>Usually you start with a slide of a block diagram followed by few more slides describing each block in the diagram in details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Present your results compared with other solutions and emphasize the advantages (and disadvantages) of your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Repeat the project goal in other words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Have you achieved the goal? (if not, this is ok and you have to explain why)</a:t>
            </a:r>
          </a:p>
          <a:p>
            <a:r>
              <a:rPr lang="en-US" dirty="0">
                <a:solidFill>
                  <a:srgbClr val="002060"/>
                </a:solidFill>
              </a:rPr>
              <a:t>Summarize your results</a:t>
            </a:r>
          </a:p>
          <a:p>
            <a:r>
              <a:rPr lang="en-US" dirty="0">
                <a:solidFill>
                  <a:srgbClr val="002060"/>
                </a:solidFill>
              </a:rPr>
              <a:t>Emphasize original contribution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Suggestions for continuation of your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42913</TotalTime>
  <Words>314</Words>
  <Application>Microsoft Office PowerPoint</Application>
  <PresentationFormat>On-screen Show (4:3)</PresentationFormat>
  <Paragraphs>57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Office Theme</vt:lpstr>
      <vt:lpstr>Midterm Presentation Examination of TMS effect  using EEG Signal</vt:lpstr>
      <vt:lpstr>Outline</vt:lpstr>
      <vt:lpstr>Project Goal</vt:lpstr>
      <vt:lpstr>Background</vt:lpstr>
      <vt:lpstr>Literature Survey</vt:lpstr>
      <vt:lpstr>Chosen Solution</vt:lpstr>
      <vt:lpstr>Intermediate Results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609</cp:revision>
  <cp:lastPrinted>2014-09-21T12:04:19Z</cp:lastPrinted>
  <dcterms:created xsi:type="dcterms:W3CDTF">2012-05-28T18:42:10Z</dcterms:created>
  <dcterms:modified xsi:type="dcterms:W3CDTF">2018-01-09T12:40:55Z</dcterms:modified>
</cp:coreProperties>
</file>