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38" d="100"/>
          <a:sy n="38" d="100"/>
        </p:scale>
        <p:origin x="6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04AD-6095-40D0-BE11-F4210DC4A683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6D527-C8E1-4ECF-A2F3-1B26B383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660" y="480060"/>
            <a:ext cx="240030" cy="1040130"/>
          </a:xfrm>
          <a:prstGeom prst="rect">
            <a:avLst/>
          </a:prstGeom>
          <a:gradFill>
            <a:gsLst>
              <a:gs pos="0">
                <a:srgbClr val="00B0F0"/>
              </a:gs>
              <a:gs pos="50000">
                <a:srgbClr val="00206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Reginald Johnson</dc:creator>
  <cp:lastModifiedBy>Reginald Johnson</cp:lastModifiedBy>
  <cp:revision>1</cp:revision>
  <dcterms:created xsi:type="dcterms:W3CDTF">2016-03-04T17:56:35Z</dcterms:created>
  <dcterms:modified xsi:type="dcterms:W3CDTF">2016-03-04T18:00:28Z</dcterms:modified>
</cp:coreProperties>
</file>