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3153-B490-435D-BEE3-A8FE72AFE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F169D-D27F-4216-B54D-66D32788D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36236-6CBB-4259-87AB-889A29D1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FFB7-AD48-4E98-AF6F-143C7B3FD1E8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92B09-C88B-48DE-91AE-0AACEC42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9CD9-D710-4119-BBA9-57F29041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8F39-1931-4F9E-BB52-E2DF6B08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6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B06B-B8C2-4E36-8251-B36602B3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44749-20AD-4B00-B0C1-9F583ADEB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1C712-371D-40B9-952D-B57F6900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FFB7-AD48-4E98-AF6F-143C7B3FD1E8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1B436-440A-44AA-8358-F2EBB808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1A144-B04D-4A22-8AD4-DD135EF9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8F39-1931-4F9E-BB52-E2DF6B08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2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E1787-4E06-4766-9853-35A3BD5CE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02565-413E-4985-8B1C-DE8D86FE9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9C847-C505-4442-B349-A5064063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FFB7-AD48-4E98-AF6F-143C7B3FD1E8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D8E18-E626-45B4-9D75-4CE14A83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908F-5CC9-4212-BAEC-43F3670B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8F39-1931-4F9E-BB52-E2DF6B08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7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5636-2811-41CA-AF29-21090708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0F6BB-761B-44A9-BBDF-8DAAE28A8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3D1B3-ED2F-4A0E-B0CE-A9A75C32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FFB7-AD48-4E98-AF6F-143C7B3FD1E8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5E3AF-E8D2-4732-A769-FE21DE67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2D3AF-DCEA-45AC-A8E6-D44A69AC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8F39-1931-4F9E-BB52-E2DF6B08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7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8886-0408-4162-8F10-5FE7BDEEB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D2BA8-7590-4C4E-AB48-C8E13176C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2C81A-D283-438C-90AD-2A587D90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FFB7-AD48-4E98-AF6F-143C7B3FD1E8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9A397-BAB1-475F-BF12-B3D93BD6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A252C-BAD1-4A0B-8AAA-2DE8A54F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8F39-1931-4F9E-BB52-E2DF6B08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CD8A-DB8A-4ED9-BC9A-87DCB883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E5BA0-03A7-4C67-A655-4D8C4CEAC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A6D90-BC26-4572-B1BE-EE8470EEC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4D764-C487-478F-AA8F-15FABFF1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FFB7-AD48-4E98-AF6F-143C7B3FD1E8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05AE7-A073-4BF0-93AD-5E919CC5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FEE93-2D87-4065-8249-228F64FE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8F39-1931-4F9E-BB52-E2DF6B08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5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E617-B16F-4981-A4E6-3C0BB3EE6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428C1-19B1-4F18-B5CA-C6640F8E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2EE1E-66E5-4D72-9BDD-5E878BC64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3BD5E-9238-4427-AE22-05AE53A91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BF23B-6946-4700-8B1B-41F2A5781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F083D-FBB1-4216-B631-05EF345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FFB7-AD48-4E98-AF6F-143C7B3FD1E8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3334C-0653-4A95-B975-46B5C893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6B5503-FA32-402A-B005-3469A638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8F39-1931-4F9E-BB52-E2DF6B08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8017-F23C-4370-97FC-4F2F7CE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15856-17FA-4256-A17C-2F55E100E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FFB7-AD48-4E98-AF6F-143C7B3FD1E8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80FE1-6911-422A-98C0-E5BFB128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01B69-DFA9-45EB-8382-09FAD2BA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8F39-1931-4F9E-BB52-E2DF6B08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5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49BCD-F0F9-4947-AAED-E5BA75DA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FFB7-AD48-4E98-AF6F-143C7B3FD1E8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90E5D-1509-4E83-9152-7E00C499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512DE-1471-4581-885A-3DD7AC82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8F39-1931-4F9E-BB52-E2DF6B08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1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337ED-152B-4C7D-A532-C7D07223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9FBF8-FF6A-4602-BD81-515549567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9B883-63BC-4A36-8AE4-9DBC038F0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A5400-52BB-482E-AA2D-57B43657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FFB7-AD48-4E98-AF6F-143C7B3FD1E8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4FBED-9D9C-46EE-80C6-5939E473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4695C-2A1A-4B5B-B9BB-22169E73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8F39-1931-4F9E-BB52-E2DF6B08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9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A7D1-0DB1-414B-B234-88E160BA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12573-CDA1-47C5-AA61-82729AEBF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717F0-8A4E-4810-B02F-FA6E008B4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B4D36-2AB3-4B5C-8616-C2A6DF5B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FFB7-AD48-4E98-AF6F-143C7B3FD1E8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3C00A-D681-415A-A489-A829557B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72AD4-3DBE-4B81-9437-99893261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8F39-1931-4F9E-BB52-E2DF6B08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5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E3189-C5DC-4670-B70D-28417F97F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DBEFD-DEF6-4A2D-97A5-390C188A2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C33F-E4FB-491E-B1B5-6E348A0CB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FFB7-AD48-4E98-AF6F-143C7B3FD1E8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25C5F-7602-4218-A90C-DBD33099A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E19C-C31D-40C6-9439-6D00F779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58F39-1931-4F9E-BB52-E2DF6B08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5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829C18-5877-4C5D-904F-F49CC88C21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5"/>
          <a:stretch/>
        </p:blipFill>
        <p:spPr>
          <a:xfrm>
            <a:off x="1437321" y="1766210"/>
            <a:ext cx="1458290" cy="2509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E2A77F-A036-4FF9-B5A4-317B58AB25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5"/>
          <a:stretch/>
        </p:blipFill>
        <p:spPr>
          <a:xfrm>
            <a:off x="6615979" y="1057273"/>
            <a:ext cx="2390954" cy="4114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82CDA6-657A-4321-AFAD-FFB262EE49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"/>
          <a:stretch/>
        </p:blipFill>
        <p:spPr>
          <a:xfrm>
            <a:off x="9120421" y="1059243"/>
            <a:ext cx="2390953" cy="4112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7D2B21-7E11-4F31-A648-052ABE2791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"/>
          <a:stretch/>
        </p:blipFill>
        <p:spPr>
          <a:xfrm>
            <a:off x="3009099" y="1766210"/>
            <a:ext cx="1458988" cy="25096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65F24D-45EE-4E06-9C9C-4BBC55116F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424" y="3429000"/>
            <a:ext cx="920576" cy="9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6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Reginald Johnson</dc:creator>
  <cp:lastModifiedBy>Reginald Johnson</cp:lastModifiedBy>
  <cp:revision>7</cp:revision>
  <dcterms:created xsi:type="dcterms:W3CDTF">2018-12-19T02:55:27Z</dcterms:created>
  <dcterms:modified xsi:type="dcterms:W3CDTF">2018-12-20T22:01:17Z</dcterms:modified>
</cp:coreProperties>
</file>