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3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7E5C-5C5D-154E-90C4-9342302CC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360623" y="2547901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dirty="0"/>
              <a:t>Battle of the Neighborhoods </a:t>
            </a:r>
            <a:br>
              <a:rPr lang="en-US" dirty="0"/>
            </a:br>
            <a:r>
              <a:rPr lang="en-US" dirty="0"/>
              <a:t>Toronto vs New York City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3025F-049D-4B47-8486-DDBB9133B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6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8A4-B944-EE40-9E41-180DBC3B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2134-A06D-7F47-BBB4-FB2F1E361D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Understand the similarities and differences of neighborhoods between Scarborough borough in Toronto and Queens borough in New York City </a:t>
            </a:r>
          </a:p>
          <a:p>
            <a:r>
              <a:rPr lang="en-US" dirty="0"/>
              <a:t>Select the best neighborhood for a Fortune 500 company to move its headquarters based on venues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8A4-B944-EE40-9E41-180DBC3B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2134-A06D-7F47-BBB4-FB2F1E361D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Collect the neighborhoods top venues using Foursquare </a:t>
            </a:r>
          </a:p>
          <a:p>
            <a:r>
              <a:rPr lang="en-US" dirty="0"/>
              <a:t>Form neighborhood based on venue categories using unsupervised k-means clustering algorithm </a:t>
            </a:r>
          </a:p>
          <a:p>
            <a:r>
              <a:rPr lang="en-US" dirty="0"/>
              <a:t>Identify and understand the similarities and differences between Scarborough and Queens neighborhoods to obtain insights into the neighborhoods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8A4-B944-EE40-9E41-180DBC3B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of Scarborough in Toronto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2134-A06D-7F47-BBB4-FB2F1E361D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Different neighborhood clusters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8A4-B944-EE40-9E41-180DBC3B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148741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Map of Queens in </a:t>
            </a:r>
            <a:br>
              <a:rPr lang="en-US" dirty="0"/>
            </a:br>
            <a:r>
              <a:rPr lang="en-US" dirty="0"/>
              <a:t>New York City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2134-A06D-7F47-BBB4-FB2F1E361D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Different neighborhood clusters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8A4-B944-EE40-9E41-180DBC3B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48741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ComParison</a:t>
            </a:r>
            <a:r>
              <a:rPr lang="en-US" dirty="0"/>
              <a:t> between Neighborhoods Scarborough vs Queens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2134-A06D-7F47-BBB4-FB2F1E361D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Scarborough has 79 distinct venues in 52 categories </a:t>
            </a:r>
          </a:p>
          <a:p>
            <a:r>
              <a:rPr lang="en-US" dirty="0"/>
              <a:t>The most common venues in Scarborough are coffee shops, international restaurants, and skating rinks </a:t>
            </a:r>
          </a:p>
          <a:p>
            <a:r>
              <a:rPr lang="en-US" dirty="0"/>
              <a:t>Queens has 1760 distinct venues in 269 categories </a:t>
            </a:r>
          </a:p>
          <a:p>
            <a:r>
              <a:rPr lang="en-US" dirty="0"/>
              <a:t>The most common venues in Queens are bodegas, bakeries, coffee shops, and parks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8A4-B944-EE40-9E41-180DBC3B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48741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2134-A06D-7F47-BBB4-FB2F1E361D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Based on the quantity of venues and variety of venues, Queens is a better choice than Scarborough to relocate the headquarters of the Fortune 500 company. Queens offer a greater amount of gyms, grocery stores, restaurants for individual and families of the employees.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41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13</TotalTime>
  <Words>220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Battle of the Neighborhoods  Toronto vs New York City  </vt:lpstr>
      <vt:lpstr>Problem Statement  </vt:lpstr>
      <vt:lpstr>objective </vt:lpstr>
      <vt:lpstr>Map of Scarborough in Toronto   </vt:lpstr>
      <vt:lpstr>Map of Queens in  New York City    </vt:lpstr>
      <vt:lpstr>ComParison between Neighborhoods Scarborough vs Queens    </vt:lpstr>
      <vt:lpstr>conclusion 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  Toronto vs New York City  </dc:title>
  <dc:creator>Microsoft Office User</dc:creator>
  <cp:lastModifiedBy>Microsoft Office User</cp:lastModifiedBy>
  <cp:revision>2</cp:revision>
  <dcterms:created xsi:type="dcterms:W3CDTF">2020-10-21T20:50:27Z</dcterms:created>
  <dcterms:modified xsi:type="dcterms:W3CDTF">2020-10-21T21:04:06Z</dcterms:modified>
</cp:coreProperties>
</file>