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5e98b2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5e98b2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5e98b2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5e98b2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5e98b2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5e98b2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5e98b2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5e98b2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5e98b2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5e98b2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5e98b2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5e98b2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5e98b2b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5e98b2b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5e98b2b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5e98b2b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5/1</a:t>
            </a:r>
            <a:r>
              <a:rPr lang="en"/>
              <a:t>進度報告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平行化的可能性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12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由於每個Iteration的運算結果會直接影響到下個Iteration，因此我們判斷平行話是不可行的。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149" y="1152475"/>
            <a:ext cx="5525549" cy="36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Montgomery Multiplication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Algorithm runs in O(2n), where n is the number of bits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25" y="2392448"/>
            <a:ext cx="7384675" cy="19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Montgomery Division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118400" y="2252375"/>
            <a:ext cx="27138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Algorithm runs in O(3n), where n is the number of bits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49" y="1152475"/>
            <a:ext cx="5525549" cy="36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演算法流程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59425" y="1176600"/>
            <a:ext cx="14121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100...1001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010...1011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 rot="10800000">
            <a:off x="1871525" y="1546500"/>
            <a:ext cx="832200" cy="111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/>
          <p:nvPr/>
        </p:nvSpPr>
        <p:spPr>
          <a:xfrm>
            <a:off x="2703725" y="1171050"/>
            <a:ext cx="14121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4 bits from K, </a:t>
            </a:r>
            <a:r>
              <a:rPr lang="en"/>
              <a:t>K[3:0] = 1001 (9)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>
            <a:stCxn id="82" idx="2"/>
            <a:endCxn id="86" idx="0"/>
          </p:cNvCxnSpPr>
          <p:nvPr/>
        </p:nvCxnSpPr>
        <p:spPr>
          <a:xfrm>
            <a:off x="1165475" y="1938600"/>
            <a:ext cx="0" cy="13065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459425" y="3245200"/>
            <a:ext cx="14121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Lookup Table</a:t>
            </a:r>
            <a:endParaRPr/>
          </a:p>
        </p:txBody>
      </p:sp>
      <p:cxnSp>
        <p:nvCxnSpPr>
          <p:cNvPr id="87" name="Google Shape;87;p17"/>
          <p:cNvCxnSpPr>
            <a:endCxn id="88" idx="0"/>
          </p:cNvCxnSpPr>
          <p:nvPr/>
        </p:nvCxnSpPr>
        <p:spPr>
          <a:xfrm>
            <a:off x="3409775" y="1933900"/>
            <a:ext cx="0" cy="13113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1871525" y="3620650"/>
            <a:ext cx="832200" cy="111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/>
          <p:nvPr/>
        </p:nvSpPr>
        <p:spPr>
          <a:xfrm>
            <a:off x="2703725" y="3245200"/>
            <a:ext cx="14121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Add</a:t>
            </a:r>
            <a:r>
              <a:rPr lang="en"/>
              <a:t> 9 P to result, </a:t>
            </a:r>
            <a:r>
              <a:rPr b="1" i="1" lang="en"/>
              <a:t>Double</a:t>
            </a:r>
            <a:r>
              <a:rPr lang="en"/>
              <a:t> if needed</a:t>
            </a:r>
            <a:endParaRPr/>
          </a:p>
        </p:txBody>
      </p:sp>
      <p:cxnSp>
        <p:nvCxnSpPr>
          <p:cNvPr id="90" name="Google Shape;90;p17"/>
          <p:cNvCxnSpPr>
            <a:endCxn id="91" idx="1"/>
          </p:cNvCxnSpPr>
          <p:nvPr/>
        </p:nvCxnSpPr>
        <p:spPr>
          <a:xfrm flipH="1" rot="10800000">
            <a:off x="3877350" y="3359450"/>
            <a:ext cx="1396200" cy="23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42719" t="0"/>
          <a:stretch/>
        </p:blipFill>
        <p:spPr>
          <a:xfrm>
            <a:off x="4870325" y="1017725"/>
            <a:ext cx="3985110" cy="12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57091" r="1534" t="4085"/>
          <a:stretch/>
        </p:blipFill>
        <p:spPr>
          <a:xfrm>
            <a:off x="5273550" y="2700575"/>
            <a:ext cx="3178650" cy="131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>
            <a:endCxn id="92" idx="1"/>
          </p:cNvCxnSpPr>
          <p:nvPr/>
        </p:nvCxnSpPr>
        <p:spPr>
          <a:xfrm flipH="1" rot="10800000">
            <a:off x="3175925" y="1639763"/>
            <a:ext cx="1694400" cy="1672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Addition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370300" y="1152475"/>
            <a:ext cx="44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 Montgomery Multiplication +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1 Montgomery Division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Run time: O(7n)</a:t>
            </a:r>
            <a:endParaRPr sz="25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42719" t="0"/>
          <a:stretch/>
        </p:blipFill>
        <p:spPr>
          <a:xfrm>
            <a:off x="208675" y="2060150"/>
            <a:ext cx="3985110" cy="12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Multiplication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57091" r="1534" t="4085"/>
          <a:stretch/>
        </p:blipFill>
        <p:spPr>
          <a:xfrm>
            <a:off x="743400" y="1912875"/>
            <a:ext cx="3178650" cy="1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370400" y="1253325"/>
            <a:ext cx="44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r>
              <a:rPr lang="en" sz="2500"/>
              <a:t> Montgomery Multiplication +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1 Montgomery Division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Run time: O(9n)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800" y="1152475"/>
            <a:ext cx="5450399" cy="37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工作分配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王珽: GFAU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賴繹文: Control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徐瑞擇: Testing Data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