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>
        <p:scale>
          <a:sx n="119" d="100"/>
          <a:sy n="119" d="100"/>
        </p:scale>
        <p:origin x="312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jangoprojec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nevius.github.io/django_request_response_cycle.p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PyAugustA</a:t>
            </a:r>
            <a:r>
              <a:rPr lang="en-US" dirty="0" smtClean="0"/>
              <a:t>, DECEMBER 2016</a:t>
            </a:r>
          </a:p>
          <a:p>
            <a:r>
              <a:rPr lang="en-US" dirty="0" smtClean="0"/>
              <a:t>Reggie Riser</a:t>
            </a:r>
          </a:p>
        </p:txBody>
      </p:sp>
    </p:spTree>
    <p:extLst>
      <p:ext uri="{BB962C8B-B14F-4D97-AF65-F5344CB8AC3E}">
        <p14:creationId xmlns:p14="http://schemas.microsoft.com/office/powerpoint/2010/main" val="3604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3690"/>
            <a:ext cx="10131425" cy="1456267"/>
          </a:xfrm>
        </p:spPr>
        <p:txBody>
          <a:bodyPr/>
          <a:lstStyle/>
          <a:p>
            <a:r>
              <a:rPr lang="en-US" dirty="0" smtClean="0"/>
              <a:t>What is Django?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“The web framework for perfectionists with deadlines”</a:t>
            </a:r>
          </a:p>
          <a:p>
            <a:r>
              <a:rPr lang="en-US" sz="2400" dirty="0" smtClean="0"/>
              <a:t>Free, open-source, and written in Python – </a:t>
            </a:r>
            <a:r>
              <a:rPr lang="en-US" sz="2400" dirty="0" smtClean="0">
                <a:hlinkClick r:id="rId2"/>
              </a:rPr>
              <a:t>http://</a:t>
            </a:r>
            <a:r>
              <a:rPr lang="en-US" sz="2400" dirty="0" err="1" smtClean="0">
                <a:hlinkClick r:id="rId2"/>
              </a:rPr>
              <a:t>www.djangoproject.com</a:t>
            </a:r>
            <a:endParaRPr lang="en-US" sz="2400" dirty="0" smtClean="0"/>
          </a:p>
          <a:p>
            <a:r>
              <a:rPr lang="en-US" sz="2400" dirty="0" smtClean="0"/>
              <a:t>Follows the Model-View-Template pattern (similar to Model-View-Controller)</a:t>
            </a:r>
          </a:p>
          <a:p>
            <a:r>
              <a:rPr lang="en-US" sz="2400" dirty="0" smtClean="0"/>
              <a:t>First public release was in 2005.</a:t>
            </a:r>
          </a:p>
          <a:p>
            <a:r>
              <a:rPr lang="en-US" sz="2400" dirty="0" smtClean="0"/>
              <a:t>Current release is 1.10.4.  Current long-term support (LTS) release is 1.8.  Current support for both Python 2.7 and Python 3.4+.</a:t>
            </a:r>
          </a:p>
          <a:p>
            <a:r>
              <a:rPr lang="en-US" sz="2400" dirty="0" smtClean="0"/>
              <a:t>Often called a “batteries included” framework because of all the built-in functionality such as ORM, template language, authentication, administrative interface, 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937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Request-Response </a:t>
            </a:r>
            <a:r>
              <a:rPr lang="en-US" dirty="0" err="1" smtClean="0"/>
              <a:t>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73126"/>
            <a:ext cx="10131425" cy="611891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err="1" smtClean="0">
                <a:hlinkClick r:id="rId2"/>
              </a:rPr>
              <a:t>rnevius.github.io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err="1" smtClean="0">
                <a:hlinkClick r:id="rId2"/>
              </a:rPr>
              <a:t>django_request_response_cycle.png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338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BUILD A SIMPLE DJANGO-BASED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30767"/>
            <a:ext cx="10131425" cy="29296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Our goal: A directory of doctors and their specialties.</a:t>
            </a:r>
          </a:p>
          <a:p>
            <a:r>
              <a:rPr lang="en-US" sz="2400" dirty="0" smtClean="0"/>
              <a:t>Secure administrative backend to allow doctor data to be entered.</a:t>
            </a:r>
          </a:p>
          <a:p>
            <a:r>
              <a:rPr lang="en-US" sz="2400" dirty="0" smtClean="0"/>
              <a:t>Front-end anonymous </a:t>
            </a:r>
            <a:r>
              <a:rPr lang="en-US" sz="2400" dirty="0" smtClean="0"/>
              <a:t>viewing of </a:t>
            </a:r>
            <a:r>
              <a:rPr lang="en-US" sz="2400" dirty="0" smtClean="0"/>
              <a:t>doctor data.</a:t>
            </a:r>
          </a:p>
          <a:p>
            <a:r>
              <a:rPr lang="en-US" sz="2400" dirty="0" smtClean="0"/>
              <a:t>SQLite database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01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05205"/>
            <a:ext cx="10131425" cy="1456267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80703"/>
            <a:ext cx="10131425" cy="3649133"/>
          </a:xfrm>
        </p:spPr>
        <p:txBody>
          <a:bodyPr>
            <a:noAutofit/>
          </a:bodyPr>
          <a:lstStyle/>
          <a:p>
            <a:r>
              <a:rPr lang="en-US" sz="2400" dirty="0" smtClean="0"/>
              <a:t>Assuming Python 2.7 or 3.4+ already installed</a:t>
            </a:r>
            <a:r>
              <a:rPr lang="is-IS" sz="2400" dirty="0" smtClean="0"/>
              <a:t>…</a:t>
            </a:r>
            <a:endParaRPr lang="en-US" sz="2400" dirty="0" smtClean="0"/>
          </a:p>
          <a:p>
            <a:r>
              <a:rPr lang="en-US" sz="2400" dirty="0" smtClean="0"/>
              <a:t>Install Django (ideally within a </a:t>
            </a:r>
            <a:r>
              <a:rPr lang="en-US" sz="2400" dirty="0" err="1" smtClean="0"/>
              <a:t>virtualenv</a:t>
            </a:r>
            <a:r>
              <a:rPr lang="en-US" sz="2400" dirty="0" smtClean="0"/>
              <a:t>):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ip install Django  (or specify version if you don’t want the latest)</a:t>
            </a:r>
            <a:endParaRPr lang="en-US" sz="2400" dirty="0"/>
          </a:p>
          <a:p>
            <a:r>
              <a:rPr lang="en-US" sz="2400" dirty="0" smtClean="0"/>
              <a:t>Start a Django project:</a:t>
            </a:r>
          </a:p>
          <a:p>
            <a:pPr lvl="1"/>
            <a:r>
              <a:rPr lang="en-US" sz="2400" dirty="0" err="1" smtClean="0"/>
              <a:t>django</a:t>
            </a:r>
            <a:r>
              <a:rPr lang="en-US" sz="2400" dirty="0" smtClean="0"/>
              <a:t>-admin </a:t>
            </a:r>
            <a:r>
              <a:rPr lang="en-US" sz="2400" dirty="0" err="1" smtClean="0"/>
              <a:t>startproject</a:t>
            </a:r>
            <a:r>
              <a:rPr lang="en-US" sz="2400" dirty="0" smtClean="0"/>
              <a:t> doctors</a:t>
            </a:r>
          </a:p>
          <a:p>
            <a:r>
              <a:rPr lang="en-US" sz="2400" dirty="0" smtClean="0"/>
              <a:t>Start an app: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ython </a:t>
            </a:r>
            <a:r>
              <a:rPr lang="en-US" sz="2400" dirty="0" err="1" smtClean="0"/>
              <a:t>manage.py</a:t>
            </a:r>
            <a:r>
              <a:rPr lang="en-US" sz="2400" dirty="0" smtClean="0"/>
              <a:t> </a:t>
            </a:r>
            <a:r>
              <a:rPr lang="en-US" sz="2400" dirty="0" err="1" smtClean="0"/>
              <a:t>startapp</a:t>
            </a:r>
            <a:r>
              <a:rPr lang="en-US" sz="2400" dirty="0" smtClean="0"/>
              <a:t> directory</a:t>
            </a:r>
          </a:p>
          <a:p>
            <a:r>
              <a:rPr lang="en-US" sz="2400" dirty="0" smtClean="0"/>
              <a:t>Test it through built-in web server: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ython </a:t>
            </a:r>
            <a:r>
              <a:rPr lang="en-US" sz="2400" dirty="0" err="1" smtClean="0"/>
              <a:t>manage.py</a:t>
            </a:r>
            <a:r>
              <a:rPr lang="en-US" sz="2400" dirty="0" smtClean="0"/>
              <a:t> </a:t>
            </a:r>
            <a:r>
              <a:rPr lang="en-US" sz="2400" dirty="0" err="1" smtClean="0"/>
              <a:t>runserver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6613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52</TotalTime>
  <Words>204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Celestial</vt:lpstr>
      <vt:lpstr>Introduction to django</vt:lpstr>
      <vt:lpstr>What is Django?</vt:lpstr>
      <vt:lpstr>Request-Response CyclE</vt:lpstr>
      <vt:lpstr>Let’s BUILD A SIMPLE DJANGO-BASED APP</vt:lpstr>
      <vt:lpstr>Getting started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django</dc:title>
  <dc:creator>Lee Maynard</dc:creator>
  <cp:lastModifiedBy>Reggie Riser</cp:lastModifiedBy>
  <cp:revision>20</cp:revision>
  <dcterms:created xsi:type="dcterms:W3CDTF">2016-12-13T21:40:24Z</dcterms:created>
  <dcterms:modified xsi:type="dcterms:W3CDTF">2016-12-14T19:27:04Z</dcterms:modified>
</cp:coreProperties>
</file>