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6949" autoAdjust="0"/>
  </p:normalViewPr>
  <p:slideViewPr>
    <p:cSldViewPr snapToGrid="0" snapToObjects="1">
      <p:cViewPr>
        <p:scale>
          <a:sx n="32" d="100"/>
          <a:sy n="32" d="100"/>
        </p:scale>
        <p:origin x="-416" y="-1024"/>
      </p:cViewPr>
      <p:guideLst>
        <p:guide orient="horz" pos="5760"/>
        <p:guide pos="86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2966-300D-BE4F-8AE8-729AB38D7BA8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0BD9C-4602-454B-AC7C-9BDD37EF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challenges in </a:t>
            </a:r>
            <a:r>
              <a:rPr lang="en-US" smtClean="0"/>
              <a:t>the 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0BD9C-4602-454B-AC7C-9BDD37EF7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6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0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0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6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2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9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0526" y="238676"/>
            <a:ext cx="2035416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 smtClean="0">
                <a:latin typeface="Arial"/>
                <a:cs typeface="Arial"/>
              </a:rPr>
              <a:t>Deep Learning for Program Generation</a:t>
            </a:r>
            <a:endParaRPr lang="en-US" sz="85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1614406"/>
            <a:ext cx="1371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200" dirty="0" smtClean="0">
                <a:ea typeface="ＭＳ Ｐゴシック" charset="0"/>
              </a:rPr>
              <a:t>Reginald </a:t>
            </a:r>
            <a:r>
              <a:rPr lang="en-US" sz="5200" dirty="0" smtClean="0">
                <a:ea typeface="ＭＳ Ｐゴシック" charset="0"/>
              </a:rPr>
              <a:t>Long</a:t>
            </a:r>
            <a:r>
              <a:rPr lang="en-US" sz="5200" dirty="0">
                <a:ea typeface="ＭＳ Ｐゴシック" charset="0"/>
              </a:rPr>
              <a:t> </a:t>
            </a:r>
            <a:r>
              <a:rPr lang="en-US" sz="5200" dirty="0" smtClean="0">
                <a:ea typeface="ＭＳ Ｐゴシック" charset="0"/>
              </a:rPr>
              <a:t>and Colin Wei</a:t>
            </a:r>
            <a:endParaRPr lang="en-US" sz="5200" dirty="0">
              <a:ea typeface="ＭＳ Ｐゴシック" charset="0"/>
            </a:endParaRPr>
          </a:p>
        </p:txBody>
      </p:sp>
      <p:pic>
        <p:nvPicPr>
          <p:cNvPr id="21" name="Picture 20" descr="SU_seal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" y="58323"/>
            <a:ext cx="2479413" cy="247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63633" y="3979002"/>
            <a:ext cx="47184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7335" y="3981479"/>
            <a:ext cx="1846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200" dirty="0" smtClean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068954" y="5481254"/>
            <a:ext cx="507175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68859" y="9819296"/>
            <a:ext cx="49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187" y="6773791"/>
            <a:ext cx="496420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Motivation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187" y="13246626"/>
            <a:ext cx="474960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Definition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586292" y="5133155"/>
            <a:ext cx="254720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8295630" y="8657216"/>
            <a:ext cx="10586496" cy="889433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19337460" y="2721767"/>
            <a:ext cx="7742956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Analysis</a:t>
            </a:r>
            <a:endParaRPr lang="en-US" b="1" dirty="0">
              <a:latin typeface="Arial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8297337" y="2726663"/>
            <a:ext cx="10584791" cy="961421"/>
          </a:xfrm>
          <a:prstGeom prst="rect">
            <a:avLst/>
          </a:prstGeom>
          <a:solidFill>
            <a:srgbClr val="8B133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Our Approach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168649" y="2715079"/>
            <a:ext cx="7493005" cy="973005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b="1" dirty="0">
              <a:latin typeface="Arial" charset="0"/>
            </a:endParaRP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19225376" y="13789386"/>
            <a:ext cx="7905912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Challenges</a:t>
            </a:r>
            <a:endParaRPr lang="en-US" b="1" dirty="0"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7187" y="3881101"/>
            <a:ext cx="343295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Goal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734000" y="13038667"/>
            <a:ext cx="1846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37964"/>
              </p:ext>
            </p:extLst>
          </p:nvPr>
        </p:nvGraphicFramePr>
        <p:xfrm>
          <a:off x="8295630" y="9546649"/>
          <a:ext cx="10584789" cy="85706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28263"/>
                <a:gridCol w="3528263"/>
                <a:gridCol w="3528263"/>
              </a:tblGrid>
              <a:tr h="60022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Type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Train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/>
                        <a:t>Dev</a:t>
                      </a:r>
                      <a:endParaRPr lang="en-US" sz="4800" dirty="0"/>
                    </a:p>
                  </a:txBody>
                  <a:tcPr/>
                </a:tc>
              </a:tr>
              <a:tr h="95211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(1-gram</a:t>
                      </a:r>
                      <a:r>
                        <a:rPr lang="en-US" sz="3200" baseline="0" dirty="0" smtClean="0"/>
                        <a:t> on functions)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0.3246</a:t>
                      </a:r>
                      <a:endParaRPr lang="en-US" sz="3200" dirty="0"/>
                    </a:p>
                  </a:txBody>
                  <a:tcPr/>
                </a:tc>
              </a:tr>
              <a:tr h="1387368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(1-4 grams,</a:t>
                      </a:r>
                      <a:r>
                        <a:rPr lang="en-US" sz="3200" baseline="0" dirty="0" smtClean="0"/>
                        <a:t> function </a:t>
                      </a:r>
                      <a:r>
                        <a:rPr lang="en-US" sz="3200" baseline="0" dirty="0" err="1" smtClean="0"/>
                        <a:t>args</a:t>
                      </a:r>
                      <a:r>
                        <a:rPr lang="en-US" sz="3200" baseline="0" dirty="0" smtClean="0"/>
                        <a:t>). 95k features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0.6272</a:t>
                      </a:r>
                      <a:endParaRPr lang="en-US" sz="3200" dirty="0"/>
                    </a:p>
                  </a:txBody>
                  <a:tcPr/>
                </a:tc>
              </a:tr>
              <a:tr h="95211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Word</a:t>
                      </a:r>
                      <a:r>
                        <a:rPr lang="en-US" sz="3200" baseline="0" dirty="0" smtClean="0"/>
                        <a:t> Vectors w/ negative sample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</a:tr>
              <a:tr h="95211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</a:t>
                      </a:r>
                      <a:r>
                        <a:rPr lang="en-US" sz="3200" baseline="0" dirty="0" smtClean="0"/>
                        <a:t> w/ word vector </a:t>
                      </a:r>
                      <a:r>
                        <a:rPr lang="en-US" sz="3200" baseline="0" dirty="0" err="1" smtClean="0"/>
                        <a:t>backprop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0.6442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0.6378</a:t>
                      </a:r>
                      <a:endParaRPr lang="en-US" sz="3200" dirty="0"/>
                    </a:p>
                  </a:txBody>
                  <a:tcPr/>
                </a:tc>
              </a:tr>
              <a:tr h="1387368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 w/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neg</a:t>
                      </a:r>
                      <a:r>
                        <a:rPr lang="en-US" sz="3200" baseline="0" dirty="0" smtClean="0"/>
                        <a:t> sample, w/o word vector </a:t>
                      </a:r>
                      <a:r>
                        <a:rPr lang="en-US" sz="3200" baseline="0" dirty="0" err="1" smtClean="0"/>
                        <a:t>backprop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0.8278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0.8105</a:t>
                      </a:r>
                      <a:endParaRPr lang="en-US" sz="3200" dirty="0"/>
                    </a:p>
                  </a:txBody>
                  <a:tcPr/>
                </a:tc>
              </a:tr>
              <a:tr h="71914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</a:tr>
              <a:tr h="71914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85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J</dc:creator>
  <cp:lastModifiedBy>Reginald Long</cp:lastModifiedBy>
  <cp:revision>82</cp:revision>
  <dcterms:created xsi:type="dcterms:W3CDTF">2014-11-28T21:33:16Z</dcterms:created>
  <dcterms:modified xsi:type="dcterms:W3CDTF">2015-06-02T04:54:26Z</dcterms:modified>
</cp:coreProperties>
</file>