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7432000" cy="18288000"/>
  <p:notesSz cx="6858000" cy="9144000"/>
  <p:defaultTextStyle>
    <a:defPPr>
      <a:defRPr lang="en-US"/>
    </a:defPPr>
    <a:lvl1pPr marL="0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6949" autoAdjust="0"/>
  </p:normalViewPr>
  <p:slideViewPr>
    <p:cSldViewPr snapToGrid="0" snapToObjects="1">
      <p:cViewPr>
        <p:scale>
          <a:sx n="32" d="100"/>
          <a:sy n="32" d="100"/>
        </p:scale>
        <p:origin x="-3952" y="-1032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2966-300D-BE4F-8AE8-729AB38D7BA8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0BD9C-4602-454B-AC7C-9BDD37EF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challenges in </a:t>
            </a:r>
            <a:r>
              <a:rPr lang="en-US" smtClean="0"/>
              <a:t>the 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0BD9C-4602-454B-AC7C-9BDD37EF78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6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0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0"/>
            <a:ext cx="180594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3826936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1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2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2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9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66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130626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130626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1306266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1306266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1306266" rtl="0" eaLnBrk="1" latinLnBrk="0" hangingPunct="1">
        <a:spcBef>
          <a:spcPct val="20000"/>
        </a:spcBef>
        <a:buFont typeface="Arial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0526" y="238676"/>
            <a:ext cx="2035416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 smtClean="0">
                <a:latin typeface="Arial"/>
                <a:cs typeface="Arial"/>
              </a:rPr>
              <a:t>Deep Learning for Program Generation</a:t>
            </a:r>
            <a:endParaRPr lang="en-US" sz="85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0" y="1614406"/>
            <a:ext cx="1371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200" dirty="0" smtClean="0">
                <a:ea typeface="ＭＳ Ｐゴシック" charset="0"/>
              </a:rPr>
              <a:t>Reginald </a:t>
            </a:r>
            <a:r>
              <a:rPr lang="en-US" sz="5200" dirty="0" smtClean="0">
                <a:ea typeface="ＭＳ Ｐゴシック" charset="0"/>
              </a:rPr>
              <a:t>Long</a:t>
            </a:r>
            <a:r>
              <a:rPr lang="en-US" sz="5200" dirty="0">
                <a:ea typeface="ＭＳ Ｐゴシック" charset="0"/>
              </a:rPr>
              <a:t> </a:t>
            </a:r>
            <a:r>
              <a:rPr lang="en-US" sz="5200" dirty="0" smtClean="0">
                <a:ea typeface="ＭＳ Ｐゴシック" charset="0"/>
              </a:rPr>
              <a:t>and Colin Wei</a:t>
            </a:r>
            <a:endParaRPr lang="en-US" sz="5200" dirty="0">
              <a:ea typeface="ＭＳ Ｐゴシック" charset="0"/>
            </a:endParaRPr>
          </a:p>
        </p:txBody>
      </p:sp>
      <p:pic>
        <p:nvPicPr>
          <p:cNvPr id="21" name="Picture 20" descr="SU_seal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6" y="58323"/>
            <a:ext cx="2479413" cy="24794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163633" y="3979002"/>
            <a:ext cx="47184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97335" y="3981479"/>
            <a:ext cx="1846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200" dirty="0" smtClean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068954" y="5481254"/>
            <a:ext cx="507175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68859" y="9819296"/>
            <a:ext cx="49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187" y="6773791"/>
            <a:ext cx="496420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Motivation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7187" y="13246626"/>
            <a:ext cx="474960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Definition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586292" y="5133155"/>
            <a:ext cx="2547204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8297334" y="11634895"/>
            <a:ext cx="10586496" cy="889433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19337460" y="2721767"/>
            <a:ext cx="7742956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Analysis</a:t>
            </a:r>
            <a:endParaRPr lang="en-US" b="1" dirty="0">
              <a:latin typeface="Arial" charset="0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8297337" y="2726663"/>
            <a:ext cx="10584791" cy="961421"/>
          </a:xfrm>
          <a:prstGeom prst="rect">
            <a:avLst/>
          </a:prstGeom>
          <a:solidFill>
            <a:srgbClr val="8B133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Our Approach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" name="Rectangle 12"/>
          <p:cNvSpPr>
            <a:spLocks noChangeArrowheads="1"/>
          </p:cNvSpPr>
          <p:nvPr/>
        </p:nvSpPr>
        <p:spPr bwMode="auto">
          <a:xfrm>
            <a:off x="168649" y="2715079"/>
            <a:ext cx="7493005" cy="973005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b="1" dirty="0">
              <a:latin typeface="Arial" charset="0"/>
            </a:endParaRPr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19225376" y="13789386"/>
            <a:ext cx="7905912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Challenges</a:t>
            </a:r>
            <a:endParaRPr lang="en-US" b="1" dirty="0"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7187" y="3881101"/>
            <a:ext cx="343295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Goal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734000" y="13038667"/>
            <a:ext cx="18466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29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J</dc:creator>
  <cp:lastModifiedBy>Reginald Long</cp:lastModifiedBy>
  <cp:revision>69</cp:revision>
  <dcterms:created xsi:type="dcterms:W3CDTF">2014-11-28T21:33:16Z</dcterms:created>
  <dcterms:modified xsi:type="dcterms:W3CDTF">2015-06-02T03:41:23Z</dcterms:modified>
</cp:coreProperties>
</file>