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85528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71056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56584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42113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27641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13169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898697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884225" algn="l" defTabSz="1985528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34" d="100"/>
          <a:sy n="34" d="100"/>
        </p:scale>
        <p:origin x="-2368" y="-176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5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4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27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13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89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88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B2E8-AF91-644E-A20B-7370758A8E79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72F-03C4-E34D-9802-D5B40CEC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B2E8-AF91-644E-A20B-7370758A8E79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72F-03C4-E34D-9802-D5B40CEC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5270500"/>
            <a:ext cx="32918400" cy="112350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5270500"/>
            <a:ext cx="98145600" cy="112350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B2E8-AF91-644E-A20B-7370758A8E79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72F-03C4-E34D-9802-D5B40CEC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9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B2E8-AF91-644E-A20B-7370758A8E79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72F-03C4-E34D-9802-D5B40CEC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85528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7105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3pPr>
            <a:lvl4pPr marL="595658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4211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27641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1316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898697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88422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B2E8-AF91-644E-A20B-7370758A8E79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72F-03C4-E34D-9802-D5B40CEC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30721300"/>
            <a:ext cx="65532000" cy="86899752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30721300"/>
            <a:ext cx="65532000" cy="86899752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B2E8-AF91-644E-A20B-7370758A8E79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72F-03C4-E34D-9802-D5B40CEC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6140452"/>
            <a:ext cx="16160752" cy="2559048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85528" indent="0">
              <a:buNone/>
              <a:defRPr sz="8700" b="1"/>
            </a:lvl2pPr>
            <a:lvl3pPr marL="3971056" indent="0">
              <a:buNone/>
              <a:defRPr sz="7800" b="1"/>
            </a:lvl3pPr>
            <a:lvl4pPr marL="5956584" indent="0">
              <a:buNone/>
              <a:defRPr sz="6900" b="1"/>
            </a:lvl4pPr>
            <a:lvl5pPr marL="7942113" indent="0">
              <a:buNone/>
              <a:defRPr sz="6900" b="1"/>
            </a:lvl5pPr>
            <a:lvl6pPr marL="9927641" indent="0">
              <a:buNone/>
              <a:defRPr sz="6900" b="1"/>
            </a:lvl6pPr>
            <a:lvl7pPr marL="11913169" indent="0">
              <a:buNone/>
              <a:defRPr sz="6900" b="1"/>
            </a:lvl7pPr>
            <a:lvl8pPr marL="13898697" indent="0">
              <a:buNone/>
              <a:defRPr sz="6900" b="1"/>
            </a:lvl8pPr>
            <a:lvl9pPr marL="15884225" indent="0">
              <a:buNone/>
              <a:defRPr sz="6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1" y="8699500"/>
            <a:ext cx="16160752" cy="15805152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8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85528" indent="0">
              <a:buNone/>
              <a:defRPr sz="8700" b="1"/>
            </a:lvl2pPr>
            <a:lvl3pPr marL="3971056" indent="0">
              <a:buNone/>
              <a:defRPr sz="7800" b="1"/>
            </a:lvl3pPr>
            <a:lvl4pPr marL="5956584" indent="0">
              <a:buNone/>
              <a:defRPr sz="6900" b="1"/>
            </a:lvl4pPr>
            <a:lvl5pPr marL="7942113" indent="0">
              <a:buNone/>
              <a:defRPr sz="6900" b="1"/>
            </a:lvl5pPr>
            <a:lvl6pPr marL="9927641" indent="0">
              <a:buNone/>
              <a:defRPr sz="6900" b="1"/>
            </a:lvl6pPr>
            <a:lvl7pPr marL="11913169" indent="0">
              <a:buNone/>
              <a:defRPr sz="6900" b="1"/>
            </a:lvl7pPr>
            <a:lvl8pPr marL="13898697" indent="0">
              <a:buNone/>
              <a:defRPr sz="6900" b="1"/>
            </a:lvl8pPr>
            <a:lvl9pPr marL="15884225" indent="0">
              <a:buNone/>
              <a:defRPr sz="6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8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B2E8-AF91-644E-A20B-7370758A8E79}" type="datetimeFigureOut">
              <a:rPr lang="en-US" smtClean="0"/>
              <a:t>6/1/15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72F-03C4-E34D-9802-D5B40CEC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B2E8-AF91-644E-A20B-7370758A8E79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72F-03C4-E34D-9802-D5B40CEC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B2E8-AF91-644E-A20B-7370758A8E79}" type="datetimeFigureOut">
              <a:rPr lang="en-US" smtClean="0"/>
              <a:t>6/1/15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72F-03C4-E34D-9802-D5B40CEC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2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1092200"/>
            <a:ext cx="12033252" cy="4648200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3900"/>
            </a:lvl1pPr>
            <a:lvl2pPr>
              <a:defRPr sz="12200"/>
            </a:lvl2pPr>
            <a:lvl3pPr>
              <a:defRPr sz="104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5740402"/>
            <a:ext cx="12033252" cy="18764252"/>
          </a:xfrm>
        </p:spPr>
        <p:txBody>
          <a:bodyPr/>
          <a:lstStyle>
            <a:lvl1pPr marL="0" indent="0">
              <a:buNone/>
              <a:defRPr sz="6100"/>
            </a:lvl1pPr>
            <a:lvl2pPr marL="1985528" indent="0">
              <a:buNone/>
              <a:defRPr sz="5200"/>
            </a:lvl2pPr>
            <a:lvl3pPr marL="3971056" indent="0">
              <a:buNone/>
              <a:defRPr sz="4300"/>
            </a:lvl3pPr>
            <a:lvl4pPr marL="5956584" indent="0">
              <a:buNone/>
              <a:defRPr sz="3900"/>
            </a:lvl4pPr>
            <a:lvl5pPr marL="7942113" indent="0">
              <a:buNone/>
              <a:defRPr sz="3900"/>
            </a:lvl5pPr>
            <a:lvl6pPr marL="9927641" indent="0">
              <a:buNone/>
              <a:defRPr sz="3900"/>
            </a:lvl6pPr>
            <a:lvl7pPr marL="11913169" indent="0">
              <a:buNone/>
              <a:defRPr sz="3900"/>
            </a:lvl7pPr>
            <a:lvl8pPr marL="13898697" indent="0">
              <a:buNone/>
              <a:defRPr sz="3900"/>
            </a:lvl8pPr>
            <a:lvl9pPr marL="15884225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B2E8-AF91-644E-A20B-7370758A8E79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72F-03C4-E34D-9802-D5B40CEC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5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3900"/>
            </a:lvl1pPr>
            <a:lvl2pPr marL="1985528" indent="0">
              <a:buNone/>
              <a:defRPr sz="12200"/>
            </a:lvl2pPr>
            <a:lvl3pPr marL="3971056" indent="0">
              <a:buNone/>
              <a:defRPr sz="10400"/>
            </a:lvl3pPr>
            <a:lvl4pPr marL="5956584" indent="0">
              <a:buNone/>
              <a:defRPr sz="8700"/>
            </a:lvl4pPr>
            <a:lvl5pPr marL="7942113" indent="0">
              <a:buNone/>
              <a:defRPr sz="8700"/>
            </a:lvl5pPr>
            <a:lvl6pPr marL="9927641" indent="0">
              <a:buNone/>
              <a:defRPr sz="8700"/>
            </a:lvl6pPr>
            <a:lvl7pPr marL="11913169" indent="0">
              <a:buNone/>
              <a:defRPr sz="8700"/>
            </a:lvl7pPr>
            <a:lvl8pPr marL="13898697" indent="0">
              <a:buNone/>
              <a:defRPr sz="8700"/>
            </a:lvl8pPr>
            <a:lvl9pPr marL="15884225" indent="0">
              <a:buNone/>
              <a:defRPr sz="8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6100"/>
            </a:lvl1pPr>
            <a:lvl2pPr marL="1985528" indent="0">
              <a:buNone/>
              <a:defRPr sz="5200"/>
            </a:lvl2pPr>
            <a:lvl3pPr marL="3971056" indent="0">
              <a:buNone/>
              <a:defRPr sz="4300"/>
            </a:lvl3pPr>
            <a:lvl4pPr marL="5956584" indent="0">
              <a:buNone/>
              <a:defRPr sz="3900"/>
            </a:lvl4pPr>
            <a:lvl5pPr marL="7942113" indent="0">
              <a:buNone/>
              <a:defRPr sz="3900"/>
            </a:lvl5pPr>
            <a:lvl6pPr marL="9927641" indent="0">
              <a:buNone/>
              <a:defRPr sz="3900"/>
            </a:lvl6pPr>
            <a:lvl7pPr marL="11913169" indent="0">
              <a:buNone/>
              <a:defRPr sz="3900"/>
            </a:lvl7pPr>
            <a:lvl8pPr marL="13898697" indent="0">
              <a:buNone/>
              <a:defRPr sz="3900"/>
            </a:lvl8pPr>
            <a:lvl9pPr marL="15884225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B2E8-AF91-644E-A20B-7370758A8E79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72F-03C4-E34D-9802-D5B40CEC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1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97106" tIns="198553" rIns="397106" bIns="1985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horz" lIns="397106" tIns="198553" rIns="397106" bIns="1985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3"/>
            <a:ext cx="8534400" cy="1460500"/>
          </a:xfrm>
          <a:prstGeom prst="rect">
            <a:avLst/>
          </a:prstGeom>
        </p:spPr>
        <p:txBody>
          <a:bodyPr vert="horz" lIns="397106" tIns="198553" rIns="397106" bIns="198553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B2E8-AF91-644E-A20B-7370758A8E79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3"/>
            <a:ext cx="11582400" cy="1460500"/>
          </a:xfrm>
          <a:prstGeom prst="rect">
            <a:avLst/>
          </a:prstGeom>
        </p:spPr>
        <p:txBody>
          <a:bodyPr vert="horz" lIns="397106" tIns="198553" rIns="397106" bIns="198553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3"/>
            <a:ext cx="8534400" cy="1460500"/>
          </a:xfrm>
          <a:prstGeom prst="rect">
            <a:avLst/>
          </a:prstGeom>
        </p:spPr>
        <p:txBody>
          <a:bodyPr vert="horz" lIns="397106" tIns="198553" rIns="397106" bIns="198553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672F-03C4-E34D-9802-D5B40CEC4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85528" rtl="0" eaLnBrk="1" latinLnBrk="0" hangingPunct="1">
        <a:spcBef>
          <a:spcPct val="0"/>
        </a:spcBef>
        <a:buNone/>
        <a:defRPr sz="1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9146" indent="-1489146" algn="l" defTabSz="1985528" rtl="0" eaLnBrk="1" latinLnBrk="0" hangingPunct="1">
        <a:spcBef>
          <a:spcPct val="20000"/>
        </a:spcBef>
        <a:buFont typeface="Arial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26483" indent="-1240955" algn="l" defTabSz="1985528" rtl="0" eaLnBrk="1" latinLnBrk="0" hangingPunct="1">
        <a:spcBef>
          <a:spcPct val="20000"/>
        </a:spcBef>
        <a:buFont typeface="Arial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63820" indent="-992764" algn="l" defTabSz="1985528" rtl="0" eaLnBrk="1" latinLnBrk="0" hangingPunct="1">
        <a:spcBef>
          <a:spcPct val="20000"/>
        </a:spcBef>
        <a:buFont typeface="Arial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49349" indent="-992764" algn="l" defTabSz="1985528" rtl="0" eaLnBrk="1" latinLnBrk="0" hangingPunct="1">
        <a:spcBef>
          <a:spcPct val="20000"/>
        </a:spcBef>
        <a:buFont typeface="Arial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934877" indent="-992764" algn="l" defTabSz="1985528" rtl="0" eaLnBrk="1" latinLnBrk="0" hangingPunct="1">
        <a:spcBef>
          <a:spcPct val="20000"/>
        </a:spcBef>
        <a:buFont typeface="Arial"/>
        <a:buChar char="»"/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20405" indent="-992764" algn="l" defTabSz="1985528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2905933" indent="-992764" algn="l" defTabSz="1985528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4891461" indent="-992764" algn="l" defTabSz="1985528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6876989" indent="-992764" algn="l" defTabSz="1985528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85528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71056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56584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42113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27641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13169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898697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884225" algn="l" defTabSz="1985528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Reginald Long</dc:creator>
  <cp:lastModifiedBy>Reginald Long</cp:lastModifiedBy>
  <cp:revision>1</cp:revision>
  <dcterms:created xsi:type="dcterms:W3CDTF">2015-06-01T22:02:22Z</dcterms:created>
  <dcterms:modified xsi:type="dcterms:W3CDTF">2015-06-01T22:04:54Z</dcterms:modified>
</cp:coreProperties>
</file>