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27432000" cy="18288000"/>
  <p:notesSz cx="6858000" cy="9144000"/>
  <p:defaultTextStyle>
    <a:defPPr>
      <a:defRPr lang="en-US"/>
    </a:defPPr>
    <a:lvl1pPr marL="0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9" autoAdjust="0"/>
    <p:restoredTop sz="86949" autoAdjust="0"/>
  </p:normalViewPr>
  <p:slideViewPr>
    <p:cSldViewPr snapToGrid="0" snapToObjects="1">
      <p:cViewPr>
        <p:scale>
          <a:sx n="32" d="100"/>
          <a:sy n="32" d="100"/>
        </p:scale>
        <p:origin x="-416" y="-1024"/>
      </p:cViewPr>
      <p:guideLst>
        <p:guide orient="horz" pos="5760"/>
        <p:guide pos="866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52966-300D-BE4F-8AE8-729AB38D7BA8}" type="datetimeFigureOut">
              <a:rPr lang="en-US" smtClean="0"/>
              <a:t>6/1/15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0BD9C-4602-454B-AC7C-9BDD37EF7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28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130626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challenges in </a:t>
            </a:r>
            <a:r>
              <a:rPr lang="en-US" smtClean="0"/>
              <a:t>the conclusion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0BD9C-4602-454B-AC7C-9BDD37EF78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69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681136"/>
            <a:ext cx="233172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0363200"/>
            <a:ext cx="192024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06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2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8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5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31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7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43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5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3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732370"/>
            <a:ext cx="6172200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732370"/>
            <a:ext cx="18059400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2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5"/>
            <a:ext cx="23317200" cy="3632200"/>
          </a:xfrm>
        </p:spPr>
        <p:txBody>
          <a:bodyPr anchor="t"/>
          <a:lstStyle>
            <a:lvl1pPr algn="l">
              <a:defRPr sz="1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7"/>
            <a:ext cx="23317200" cy="4000499"/>
          </a:xfrm>
        </p:spPr>
        <p:txBody>
          <a:bodyPr anchor="b"/>
          <a:lstStyle>
            <a:lvl1pPr marL="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1pPr>
            <a:lvl2pPr marL="130626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2pPr>
            <a:lvl3pPr marL="261253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391879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522506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653133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783759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914386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2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4267202"/>
            <a:ext cx="12115800" cy="12069235"/>
          </a:xfr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4267202"/>
            <a:ext cx="12115800" cy="12069235"/>
          </a:xfr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0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093635"/>
            <a:ext cx="12120564" cy="1706032"/>
          </a:xfr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799667"/>
            <a:ext cx="12120564" cy="10536768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8" y="4093635"/>
            <a:ext cx="12125325" cy="1706032"/>
          </a:xfr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8" y="5799667"/>
            <a:ext cx="12125325" cy="10536768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5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0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3" y="728133"/>
            <a:ext cx="9024939" cy="3098800"/>
          </a:xfr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36"/>
            <a:ext cx="15335250" cy="15608301"/>
          </a:xfrm>
        </p:spPr>
        <p:txBody>
          <a:bodyPr/>
          <a:lstStyle>
            <a:lvl1pPr>
              <a:defRPr sz="9100"/>
            </a:lvl1pPr>
            <a:lvl2pPr>
              <a:defRPr sz="8000"/>
            </a:lvl2pPr>
            <a:lvl3pPr>
              <a:defRPr sz="69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3" y="3826936"/>
            <a:ext cx="9024939" cy="12509501"/>
          </a:xfr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7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1"/>
            <a:ext cx="16459200" cy="1511301"/>
          </a:xfr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7"/>
            <a:ext cx="16459200" cy="10972800"/>
          </a:xfrm>
        </p:spPr>
        <p:txBody>
          <a:bodyPr/>
          <a:lstStyle>
            <a:lvl1pPr marL="0" indent="0">
              <a:buNone/>
              <a:defRPr sz="9100"/>
            </a:lvl1pPr>
            <a:lvl2pPr marL="1306266" indent="0">
              <a:buNone/>
              <a:defRPr sz="8000"/>
            </a:lvl2pPr>
            <a:lvl3pPr marL="2612532" indent="0">
              <a:buNone/>
              <a:defRPr sz="6900"/>
            </a:lvl3pPr>
            <a:lvl4pPr marL="3918798" indent="0">
              <a:buNone/>
              <a:defRPr sz="5700"/>
            </a:lvl4pPr>
            <a:lvl5pPr marL="5225064" indent="0">
              <a:buNone/>
              <a:defRPr sz="5700"/>
            </a:lvl5pPr>
            <a:lvl6pPr marL="6531331" indent="0">
              <a:buNone/>
              <a:defRPr sz="5700"/>
            </a:lvl6pPr>
            <a:lvl7pPr marL="7837597" indent="0">
              <a:buNone/>
              <a:defRPr sz="5700"/>
            </a:lvl7pPr>
            <a:lvl8pPr marL="9143863" indent="0">
              <a:buNone/>
              <a:defRPr sz="5700"/>
            </a:lvl8pPr>
            <a:lvl9pPr marL="10450129" indent="0">
              <a:buNone/>
              <a:defRPr sz="5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2"/>
            <a:ext cx="16459200" cy="2146299"/>
          </a:xfr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3B5-6111-9346-951D-3F595DE51257}" type="datetimeFigureOut">
              <a:rPr lang="en-US" smtClean="0"/>
              <a:t>6/1/15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 vert="horz" lIns="261253" tIns="130627" rIns="261253" bIns="13062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267202"/>
            <a:ext cx="24688800" cy="12069235"/>
          </a:xfrm>
          <a:prstGeom prst="rect">
            <a:avLst/>
          </a:prstGeom>
        </p:spPr>
        <p:txBody>
          <a:bodyPr vert="horz" lIns="261253" tIns="130627" rIns="261253" bIns="1306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6950269"/>
            <a:ext cx="6400800" cy="973667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l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E33B5-6111-9346-951D-3F595DE51257}" type="datetimeFigureOut">
              <a:rPr lang="en-US" smtClean="0"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6950269"/>
            <a:ext cx="8686800" cy="973667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ct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6950269"/>
            <a:ext cx="6400800" cy="973667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66D79-BF9D-8D4A-8BA4-CCDA88AAF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0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06266" rtl="0" eaLnBrk="1" latinLnBrk="0" hangingPunct="1">
        <a:spcBef>
          <a:spcPct val="0"/>
        </a:spcBef>
        <a:buNone/>
        <a:defRPr sz="1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700" indent="-979700" algn="l" defTabSz="1306266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1pPr>
      <a:lvl2pPr marL="2122682" indent="-816416" algn="l" defTabSz="1306266" rtl="0" eaLnBrk="1" latinLnBrk="0" hangingPunct="1">
        <a:spcBef>
          <a:spcPct val="20000"/>
        </a:spcBef>
        <a:buFont typeface="Arial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265665" indent="-653133" algn="l" defTabSz="1306266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931" indent="-653133" algn="l" defTabSz="1306266" rtl="0" eaLnBrk="1" latinLnBrk="0" hangingPunct="1">
        <a:spcBef>
          <a:spcPct val="20000"/>
        </a:spcBef>
        <a:buFont typeface="Arial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78198" indent="-653133" algn="l" defTabSz="1306266" rtl="0" eaLnBrk="1" latinLnBrk="0" hangingPunct="1">
        <a:spcBef>
          <a:spcPct val="20000"/>
        </a:spcBef>
        <a:buFont typeface="Arial"/>
        <a:buChar char="»"/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84464" indent="-653133" algn="l" defTabSz="1306266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90730" indent="-653133" algn="l" defTabSz="1306266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796996" indent="-653133" algn="l" defTabSz="1306266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3262" indent="-653133" algn="l" defTabSz="1306266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66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32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798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5225064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331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597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863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10450129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0231" y="238676"/>
            <a:ext cx="24231057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0" b="1" dirty="0" smtClean="0">
                <a:latin typeface="Arial"/>
                <a:cs typeface="Arial"/>
              </a:rPr>
              <a:t>Deep Learning for Simple Program Generation</a:t>
            </a:r>
            <a:endParaRPr lang="en-US" sz="8500" b="1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0" y="1614406"/>
            <a:ext cx="1371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200" dirty="0" smtClean="0">
                <a:ea typeface="ＭＳ Ｐゴシック" charset="0"/>
              </a:rPr>
              <a:t>Reginald </a:t>
            </a:r>
            <a:r>
              <a:rPr lang="en-US" sz="5200" dirty="0" smtClean="0">
                <a:ea typeface="ＭＳ Ｐゴシック" charset="0"/>
              </a:rPr>
              <a:t>Long</a:t>
            </a:r>
            <a:r>
              <a:rPr lang="en-US" sz="5200" dirty="0">
                <a:ea typeface="ＭＳ Ｐゴシック" charset="0"/>
              </a:rPr>
              <a:t> </a:t>
            </a:r>
            <a:r>
              <a:rPr lang="en-US" sz="5200" dirty="0" smtClean="0">
                <a:ea typeface="ＭＳ Ｐゴシック" charset="0"/>
              </a:rPr>
              <a:t>and Colin Wei</a:t>
            </a:r>
            <a:endParaRPr lang="en-US" sz="5200" dirty="0">
              <a:ea typeface="ＭＳ Ｐゴシック" charset="0"/>
            </a:endParaRPr>
          </a:p>
        </p:txBody>
      </p:sp>
      <p:pic>
        <p:nvPicPr>
          <p:cNvPr id="21" name="Picture 20" descr="SU_seal_r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46" y="58323"/>
            <a:ext cx="2479413" cy="247941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4163633" y="3979002"/>
            <a:ext cx="471849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800" dirty="0">
              <a:latin typeface="Times New Roman"/>
              <a:cs typeface="Times New Roman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297335" y="3981479"/>
            <a:ext cx="18466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4200" dirty="0" smtClean="0">
              <a:latin typeface="Times New Roman"/>
              <a:cs typeface="Times New Roman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4068954" y="5481254"/>
            <a:ext cx="507175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800" dirty="0"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168859" y="9819296"/>
            <a:ext cx="497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7187" y="6773791"/>
            <a:ext cx="4964201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300" b="1" dirty="0" smtClean="0">
                <a:latin typeface="Arial"/>
                <a:cs typeface="Arial"/>
              </a:rPr>
              <a:t>Project Motivation</a:t>
            </a:r>
            <a:endParaRPr lang="en-US" sz="4300" b="1" dirty="0">
              <a:latin typeface="Arial"/>
              <a:cs typeface="Aria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67187" y="13246626"/>
            <a:ext cx="4749605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300" b="1" dirty="0" smtClean="0">
                <a:latin typeface="Arial"/>
                <a:cs typeface="Arial"/>
              </a:rPr>
              <a:t>Project Definition</a:t>
            </a:r>
            <a:endParaRPr lang="en-US" sz="4300" b="1" dirty="0"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2586292" y="5133155"/>
            <a:ext cx="2547204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Arial" charset="0"/>
              </a:rPr>
              <a:t>Results</a:t>
            </a:r>
            <a:endParaRPr lang="en-US" b="1" dirty="0">
              <a:latin typeface="Arial" charset="0"/>
            </a:endParaRPr>
          </a:p>
        </p:txBody>
      </p:sp>
      <p:sp>
        <p:nvSpPr>
          <p:cNvPr id="81" name="Rectangle 12"/>
          <p:cNvSpPr>
            <a:spLocks noChangeArrowheads="1"/>
          </p:cNvSpPr>
          <p:nvPr/>
        </p:nvSpPr>
        <p:spPr bwMode="auto">
          <a:xfrm>
            <a:off x="8295630" y="8657216"/>
            <a:ext cx="10586496" cy="889433"/>
          </a:xfrm>
          <a:prstGeom prst="rect">
            <a:avLst/>
          </a:prstGeom>
          <a:solidFill>
            <a:srgbClr val="8B13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Arial" charset="0"/>
              </a:rPr>
              <a:t>Results</a:t>
            </a:r>
            <a:endParaRPr lang="en-US" b="1" dirty="0">
              <a:latin typeface="Arial" charset="0"/>
            </a:endParaRPr>
          </a:p>
        </p:txBody>
      </p:sp>
      <p:sp>
        <p:nvSpPr>
          <p:cNvPr id="82" name="Rectangle 12"/>
          <p:cNvSpPr>
            <a:spLocks noChangeArrowheads="1"/>
          </p:cNvSpPr>
          <p:nvPr/>
        </p:nvSpPr>
        <p:spPr bwMode="auto">
          <a:xfrm>
            <a:off x="19337460" y="2721767"/>
            <a:ext cx="7742956" cy="966317"/>
          </a:xfrm>
          <a:prstGeom prst="rect">
            <a:avLst/>
          </a:prstGeom>
          <a:solidFill>
            <a:srgbClr val="8B13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Arial" charset="0"/>
              </a:rPr>
              <a:t>Analysis</a:t>
            </a:r>
            <a:endParaRPr lang="en-US" b="1" dirty="0">
              <a:latin typeface="Arial" charset="0"/>
            </a:endParaRPr>
          </a:p>
        </p:txBody>
      </p:sp>
      <p:sp>
        <p:nvSpPr>
          <p:cNvPr id="83" name="Rectangle 12"/>
          <p:cNvSpPr>
            <a:spLocks noChangeArrowheads="1"/>
          </p:cNvSpPr>
          <p:nvPr/>
        </p:nvSpPr>
        <p:spPr bwMode="auto">
          <a:xfrm>
            <a:off x="8297337" y="2726663"/>
            <a:ext cx="10584791" cy="961421"/>
          </a:xfrm>
          <a:prstGeom prst="rect">
            <a:avLst/>
          </a:prstGeom>
          <a:solidFill>
            <a:srgbClr val="8B133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charset="0"/>
              </a:rPr>
              <a:t>Our Approach</a:t>
            </a:r>
            <a:endParaRPr lang="en-US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4" name="Rectangle 12"/>
          <p:cNvSpPr>
            <a:spLocks noChangeArrowheads="1"/>
          </p:cNvSpPr>
          <p:nvPr/>
        </p:nvSpPr>
        <p:spPr bwMode="auto">
          <a:xfrm>
            <a:off x="168649" y="2715079"/>
            <a:ext cx="7493005" cy="973005"/>
          </a:xfrm>
          <a:prstGeom prst="rect">
            <a:avLst/>
          </a:prstGeom>
          <a:solidFill>
            <a:srgbClr val="8B13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Arial" charset="0"/>
              </a:rPr>
              <a:t>Introduction</a:t>
            </a:r>
            <a:endParaRPr lang="en-US" b="1" dirty="0">
              <a:latin typeface="Arial" charset="0"/>
            </a:endParaRPr>
          </a:p>
        </p:txBody>
      </p:sp>
      <p:sp>
        <p:nvSpPr>
          <p:cNvPr id="137" name="Rectangle 12"/>
          <p:cNvSpPr>
            <a:spLocks noChangeArrowheads="1"/>
          </p:cNvSpPr>
          <p:nvPr/>
        </p:nvSpPr>
        <p:spPr bwMode="auto">
          <a:xfrm>
            <a:off x="19225376" y="13789386"/>
            <a:ext cx="7905912" cy="966317"/>
          </a:xfrm>
          <a:prstGeom prst="rect">
            <a:avLst/>
          </a:prstGeom>
          <a:solidFill>
            <a:srgbClr val="8B13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Arial" charset="0"/>
              </a:rPr>
              <a:t>Challenges</a:t>
            </a:r>
            <a:endParaRPr lang="en-US" b="1" dirty="0">
              <a:latin typeface="Arial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67187" y="3881101"/>
            <a:ext cx="3432951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300" b="1" dirty="0" smtClean="0">
                <a:latin typeface="Arial"/>
                <a:cs typeface="Arial"/>
              </a:rPr>
              <a:t>Project Goal</a:t>
            </a:r>
            <a:endParaRPr lang="en-US" sz="4300" b="1" dirty="0">
              <a:latin typeface="Arial"/>
              <a:cs typeface="Arial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0734000" y="13038667"/>
            <a:ext cx="184666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210354"/>
              </p:ext>
            </p:extLst>
          </p:nvPr>
        </p:nvGraphicFramePr>
        <p:xfrm>
          <a:off x="8295630" y="9546649"/>
          <a:ext cx="10584789" cy="860195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800298"/>
                <a:gridCol w="2256228"/>
                <a:gridCol w="3528263"/>
              </a:tblGrid>
              <a:tr h="80050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Type</a:t>
                      </a:r>
                      <a:endParaRPr 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Train</a:t>
                      </a:r>
                      <a:endParaRPr 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err="1" smtClean="0"/>
                        <a:t>Dev</a:t>
                      </a:r>
                      <a:endParaRPr lang="en-US" sz="4800" dirty="0"/>
                    </a:p>
                  </a:txBody>
                  <a:tcPr/>
                </a:tc>
              </a:tr>
              <a:tr h="1037685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Baseline (1-gram</a:t>
                      </a:r>
                      <a:r>
                        <a:rPr lang="en-US" sz="3200" baseline="0" dirty="0" smtClean="0"/>
                        <a:t> on functions)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0.3232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0.3246</a:t>
                      </a:r>
                      <a:endParaRPr lang="en-US" sz="3200" dirty="0"/>
                    </a:p>
                  </a:txBody>
                  <a:tcPr/>
                </a:tc>
              </a:tr>
              <a:tr h="1512056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Baseline (1-4 grams,</a:t>
                      </a:r>
                      <a:r>
                        <a:rPr lang="en-US" sz="3200" baseline="0" dirty="0" smtClean="0"/>
                        <a:t> function </a:t>
                      </a:r>
                      <a:r>
                        <a:rPr lang="en-US" sz="3200" baseline="0" dirty="0" err="1" smtClean="0"/>
                        <a:t>args</a:t>
                      </a:r>
                      <a:r>
                        <a:rPr lang="en-US" sz="3200" baseline="0" dirty="0" smtClean="0"/>
                        <a:t>). 95k features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0.6371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0.6272</a:t>
                      </a:r>
                      <a:endParaRPr lang="en-US" sz="3200" dirty="0"/>
                    </a:p>
                  </a:txBody>
                  <a:tcPr/>
                </a:tc>
              </a:tr>
              <a:tr h="1037685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Word</a:t>
                      </a:r>
                      <a:r>
                        <a:rPr lang="en-US" sz="3200" baseline="0" dirty="0" smtClean="0"/>
                        <a:t> Vectors w/ negative sample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0.6279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0.5425</a:t>
                      </a:r>
                      <a:endParaRPr lang="en-US" sz="3200" dirty="0"/>
                    </a:p>
                  </a:txBody>
                  <a:tcPr/>
                </a:tc>
              </a:tr>
              <a:tr h="1037685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Siamese</a:t>
                      </a:r>
                      <a:r>
                        <a:rPr lang="en-US" sz="3200" baseline="0" dirty="0" smtClean="0"/>
                        <a:t> w/ word vector </a:t>
                      </a:r>
                      <a:r>
                        <a:rPr lang="en-US" sz="3200" baseline="0" dirty="0" err="1" smtClean="0"/>
                        <a:t>backprop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0.6442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0.6378</a:t>
                      </a:r>
                      <a:endParaRPr lang="en-US" sz="3200" dirty="0"/>
                    </a:p>
                  </a:txBody>
                  <a:tcPr/>
                </a:tc>
              </a:tr>
              <a:tr h="1512056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Siamese w/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neg</a:t>
                      </a:r>
                      <a:r>
                        <a:rPr lang="en-US" sz="3200" baseline="0" dirty="0" smtClean="0"/>
                        <a:t> sample, w/o word vector </a:t>
                      </a:r>
                      <a:r>
                        <a:rPr lang="en-US" sz="3200" baseline="0" dirty="0" err="1" smtClean="0"/>
                        <a:t>backprop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0.8278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0.8105</a:t>
                      </a:r>
                      <a:endParaRPr lang="en-US" sz="3200" dirty="0"/>
                    </a:p>
                  </a:txBody>
                  <a:tcPr/>
                </a:tc>
              </a:tr>
              <a:tr h="1496074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RNN w/ word vector </a:t>
                      </a:r>
                      <a:r>
                        <a:rPr lang="en-US" sz="3200" dirty="0" err="1" smtClean="0"/>
                        <a:t>backprop</a:t>
                      </a:r>
                      <a:r>
                        <a:rPr lang="en-US" sz="3200" dirty="0" smtClean="0"/>
                        <a:t>, negative sampling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0.9711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0.9721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7187" y="5133155"/>
            <a:ext cx="749446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goal is to generate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46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5880</TotalTime>
  <Words>104</Words>
  <Application>Microsoft Macintosh PowerPoint</Application>
  <PresentationFormat>Custom</PresentationFormat>
  <Paragraphs>35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J</dc:creator>
  <cp:lastModifiedBy>Reginald Long</cp:lastModifiedBy>
  <cp:revision>90</cp:revision>
  <dcterms:created xsi:type="dcterms:W3CDTF">2014-11-28T21:33:16Z</dcterms:created>
  <dcterms:modified xsi:type="dcterms:W3CDTF">2015-06-02T05:06:03Z</dcterms:modified>
</cp:coreProperties>
</file>