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859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43" d="100"/>
          <a:sy n="43" d="100"/>
        </p:scale>
        <p:origin x="3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7D35C8-C5A1-4EE4-A00C-4F0543EB1CB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E09C9D31-A0FC-4BED-A6C0-A9AA12262970}">
      <dgm:prSet phldrT="[Text]"/>
      <dgm:spPr/>
      <dgm:t>
        <a:bodyPr/>
        <a:lstStyle/>
        <a:p>
          <a:r>
            <a:rPr lang="en-US" dirty="0" smtClean="0"/>
            <a:t>BLE</a:t>
          </a:r>
        </a:p>
        <a:p>
          <a:r>
            <a:rPr lang="en-US" dirty="0" smtClean="0"/>
            <a:t>BEACONS</a:t>
          </a:r>
        </a:p>
      </dgm:t>
    </dgm:pt>
    <dgm:pt modelId="{2F9B9878-3082-4AA1-88D1-A298C71A8EA6}" type="parTrans" cxnId="{9A4B5BCC-B94D-4973-A6C6-5C092C878032}">
      <dgm:prSet/>
      <dgm:spPr/>
      <dgm:t>
        <a:bodyPr/>
        <a:lstStyle/>
        <a:p>
          <a:endParaRPr lang="en-US"/>
        </a:p>
      </dgm:t>
    </dgm:pt>
    <dgm:pt modelId="{5169E84F-FD9F-49D5-B2C5-803AF23552E9}" type="sibTrans" cxnId="{9A4B5BCC-B94D-4973-A6C6-5C092C878032}">
      <dgm:prSet/>
      <dgm:spPr/>
      <dgm:t>
        <a:bodyPr/>
        <a:lstStyle/>
        <a:p>
          <a:endParaRPr lang="en-US"/>
        </a:p>
      </dgm:t>
    </dgm:pt>
    <dgm:pt modelId="{3128D03E-34DB-4F00-A939-1653D3180BDC}">
      <dgm:prSet phldrT="[Text]"/>
      <dgm:spPr/>
      <dgm:t>
        <a:bodyPr/>
        <a:lstStyle/>
        <a:p>
          <a:r>
            <a:rPr lang="en-US" dirty="0" smtClean="0"/>
            <a:t>RFID </a:t>
          </a:r>
        </a:p>
        <a:p>
          <a:r>
            <a:rPr lang="en-US" dirty="0" smtClean="0"/>
            <a:t>Tags</a:t>
          </a:r>
          <a:endParaRPr lang="en-US" dirty="0"/>
        </a:p>
      </dgm:t>
    </dgm:pt>
    <dgm:pt modelId="{79A56347-A572-4AFA-A3BD-705AD7C31C58}" type="parTrans" cxnId="{C3E78720-0F38-4998-BD39-4387B0F1D42C}">
      <dgm:prSet/>
      <dgm:spPr/>
      <dgm:t>
        <a:bodyPr/>
        <a:lstStyle/>
        <a:p>
          <a:endParaRPr lang="en-US"/>
        </a:p>
      </dgm:t>
    </dgm:pt>
    <dgm:pt modelId="{D0977B98-83C4-4B29-96CD-05DC7F0A8CC2}" type="sibTrans" cxnId="{C3E78720-0F38-4998-BD39-4387B0F1D42C}">
      <dgm:prSet/>
      <dgm:spPr/>
      <dgm:t>
        <a:bodyPr/>
        <a:lstStyle/>
        <a:p>
          <a:endParaRPr lang="en-US"/>
        </a:p>
      </dgm:t>
    </dgm:pt>
    <dgm:pt modelId="{5BC1EC5B-A523-42C9-8665-9E87704F2069}" type="pres">
      <dgm:prSet presAssocID="{EE7D35C8-C5A1-4EE4-A00C-4F0543EB1CB0}" presName="linearFlow" presStyleCnt="0">
        <dgm:presLayoutVars>
          <dgm:dir/>
          <dgm:resizeHandles val="exact"/>
        </dgm:presLayoutVars>
      </dgm:prSet>
      <dgm:spPr/>
    </dgm:pt>
    <dgm:pt modelId="{047B4335-762E-4811-A7DE-45D0843F9A73}" type="pres">
      <dgm:prSet presAssocID="{E09C9D31-A0FC-4BED-A6C0-A9AA12262970}" presName="composite" presStyleCnt="0"/>
      <dgm:spPr/>
    </dgm:pt>
    <dgm:pt modelId="{A10675B6-5644-4FBD-922E-48BA4AA6EF3E}" type="pres">
      <dgm:prSet presAssocID="{E09C9D31-A0FC-4BED-A6C0-A9AA12262970}" presName="imgShp" presStyleLbl="fgImgPlace1" presStyleIdx="0" presStyleCnt="2" custLinFactNeighborY="420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B2A4C8B-1570-420C-8AAE-F8AA5DC857F2}" type="pres">
      <dgm:prSet presAssocID="{E09C9D31-A0FC-4BED-A6C0-A9AA12262970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B9860-B020-4187-8E88-02DD5A656DB8}" type="pres">
      <dgm:prSet presAssocID="{5169E84F-FD9F-49D5-B2C5-803AF23552E9}" presName="spacing" presStyleCnt="0"/>
      <dgm:spPr/>
    </dgm:pt>
    <dgm:pt modelId="{528A52D2-9306-40E6-A235-303A92104A64}" type="pres">
      <dgm:prSet presAssocID="{3128D03E-34DB-4F00-A939-1653D3180BDC}" presName="composite" presStyleCnt="0"/>
      <dgm:spPr/>
    </dgm:pt>
    <dgm:pt modelId="{EF4831E1-1A5E-490E-8D45-ECC539368D46}" type="pres">
      <dgm:prSet presAssocID="{3128D03E-34DB-4F00-A939-1653D3180BDC}" presName="imgShp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61B2D94-969E-4FC6-A9B0-DF8FEF526B41}" type="pres">
      <dgm:prSet presAssocID="{3128D03E-34DB-4F00-A939-1653D3180BDC}" presName="txShp" presStyleLbl="node1" presStyleIdx="1" presStyleCnt="2">
        <dgm:presLayoutVars>
          <dgm:bulletEnabled val="1"/>
        </dgm:presLayoutVars>
      </dgm:prSet>
      <dgm:spPr/>
    </dgm:pt>
  </dgm:ptLst>
  <dgm:cxnLst>
    <dgm:cxn modelId="{C5793230-0E32-4E5F-90F1-3463DFE92B1E}" type="presOf" srcId="{E09C9D31-A0FC-4BED-A6C0-A9AA12262970}" destId="{DB2A4C8B-1570-420C-8AAE-F8AA5DC857F2}" srcOrd="0" destOrd="0" presId="urn:microsoft.com/office/officeart/2005/8/layout/vList3"/>
    <dgm:cxn modelId="{9A4B5BCC-B94D-4973-A6C6-5C092C878032}" srcId="{EE7D35C8-C5A1-4EE4-A00C-4F0543EB1CB0}" destId="{E09C9D31-A0FC-4BED-A6C0-A9AA12262970}" srcOrd="0" destOrd="0" parTransId="{2F9B9878-3082-4AA1-88D1-A298C71A8EA6}" sibTransId="{5169E84F-FD9F-49D5-B2C5-803AF23552E9}"/>
    <dgm:cxn modelId="{F42C7957-DA19-4F70-9826-4AB3FFFA2C27}" type="presOf" srcId="{EE7D35C8-C5A1-4EE4-A00C-4F0543EB1CB0}" destId="{5BC1EC5B-A523-42C9-8665-9E87704F2069}" srcOrd="0" destOrd="0" presId="urn:microsoft.com/office/officeart/2005/8/layout/vList3"/>
    <dgm:cxn modelId="{C3E78720-0F38-4998-BD39-4387B0F1D42C}" srcId="{EE7D35C8-C5A1-4EE4-A00C-4F0543EB1CB0}" destId="{3128D03E-34DB-4F00-A939-1653D3180BDC}" srcOrd="1" destOrd="0" parTransId="{79A56347-A572-4AFA-A3BD-705AD7C31C58}" sibTransId="{D0977B98-83C4-4B29-96CD-05DC7F0A8CC2}"/>
    <dgm:cxn modelId="{5A89FAF7-6110-44B4-B236-D481ACE46866}" type="presOf" srcId="{3128D03E-34DB-4F00-A939-1653D3180BDC}" destId="{D61B2D94-969E-4FC6-A9B0-DF8FEF526B41}" srcOrd="0" destOrd="0" presId="urn:microsoft.com/office/officeart/2005/8/layout/vList3"/>
    <dgm:cxn modelId="{C46CCA27-63B7-4246-B057-888CB83EE6C2}" type="presParOf" srcId="{5BC1EC5B-A523-42C9-8665-9E87704F2069}" destId="{047B4335-762E-4811-A7DE-45D0843F9A73}" srcOrd="0" destOrd="0" presId="urn:microsoft.com/office/officeart/2005/8/layout/vList3"/>
    <dgm:cxn modelId="{5192D05B-6066-4E31-8043-9B6FC7CC9962}" type="presParOf" srcId="{047B4335-762E-4811-A7DE-45D0843F9A73}" destId="{A10675B6-5644-4FBD-922E-48BA4AA6EF3E}" srcOrd="0" destOrd="0" presId="urn:microsoft.com/office/officeart/2005/8/layout/vList3"/>
    <dgm:cxn modelId="{3ADBF565-7120-4B9D-9EF4-03A8691DB4C7}" type="presParOf" srcId="{047B4335-762E-4811-A7DE-45D0843F9A73}" destId="{DB2A4C8B-1570-420C-8AAE-F8AA5DC857F2}" srcOrd="1" destOrd="0" presId="urn:microsoft.com/office/officeart/2005/8/layout/vList3"/>
    <dgm:cxn modelId="{DAB9BD89-190C-45F6-807A-B912E0D35336}" type="presParOf" srcId="{5BC1EC5B-A523-42C9-8665-9E87704F2069}" destId="{97DB9860-B020-4187-8E88-02DD5A656DB8}" srcOrd="1" destOrd="0" presId="urn:microsoft.com/office/officeart/2005/8/layout/vList3"/>
    <dgm:cxn modelId="{6E3BD392-369C-4F01-BBC3-F13600AEA980}" type="presParOf" srcId="{5BC1EC5B-A523-42C9-8665-9E87704F2069}" destId="{528A52D2-9306-40E6-A235-303A92104A64}" srcOrd="2" destOrd="0" presId="urn:microsoft.com/office/officeart/2005/8/layout/vList3"/>
    <dgm:cxn modelId="{26BB890C-7DE8-4E80-871D-0DE97BA76DC0}" type="presParOf" srcId="{528A52D2-9306-40E6-A235-303A92104A64}" destId="{EF4831E1-1A5E-490E-8D45-ECC539368D46}" srcOrd="0" destOrd="0" presId="urn:microsoft.com/office/officeart/2005/8/layout/vList3"/>
    <dgm:cxn modelId="{36FA13C7-E453-4AB8-969E-E59B3132AF9D}" type="presParOf" srcId="{528A52D2-9306-40E6-A235-303A92104A64}" destId="{D61B2D94-969E-4FC6-A9B0-DF8FEF526B4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7D35C8-C5A1-4EE4-A00C-4F0543EB1CB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680EC7C4-B0E1-473F-B158-4244286FC7E2}">
      <dgm:prSet phldrT="[Text]"/>
      <dgm:spPr/>
      <dgm:t>
        <a:bodyPr/>
        <a:lstStyle/>
        <a:p>
          <a:r>
            <a:rPr lang="en-US" dirty="0" err="1" smtClean="0"/>
            <a:t>LoRa</a:t>
          </a:r>
          <a:endParaRPr lang="en-US" dirty="0" smtClean="0"/>
        </a:p>
        <a:p>
          <a:r>
            <a:rPr lang="en-US" dirty="0" smtClean="0"/>
            <a:t>Nodes</a:t>
          </a:r>
          <a:endParaRPr lang="en-US" dirty="0"/>
        </a:p>
      </dgm:t>
    </dgm:pt>
    <dgm:pt modelId="{D05813DE-0FDC-40F0-84C2-3913EE187AEA}" type="parTrans" cxnId="{24708FEF-BB48-462D-BF9F-2F441A1D6131}">
      <dgm:prSet/>
      <dgm:spPr/>
      <dgm:t>
        <a:bodyPr/>
        <a:lstStyle/>
        <a:p>
          <a:endParaRPr lang="en-US"/>
        </a:p>
      </dgm:t>
    </dgm:pt>
    <dgm:pt modelId="{85CC902A-B912-4B4B-BC3C-EA63DE7860DF}" type="sibTrans" cxnId="{24708FEF-BB48-462D-BF9F-2F441A1D6131}">
      <dgm:prSet/>
      <dgm:spPr/>
      <dgm:t>
        <a:bodyPr/>
        <a:lstStyle/>
        <a:p>
          <a:endParaRPr lang="en-US"/>
        </a:p>
      </dgm:t>
    </dgm:pt>
    <dgm:pt modelId="{5BC1EC5B-A523-42C9-8665-9E87704F2069}" type="pres">
      <dgm:prSet presAssocID="{EE7D35C8-C5A1-4EE4-A00C-4F0543EB1CB0}" presName="linearFlow" presStyleCnt="0">
        <dgm:presLayoutVars>
          <dgm:dir/>
          <dgm:resizeHandles val="exact"/>
        </dgm:presLayoutVars>
      </dgm:prSet>
      <dgm:spPr/>
    </dgm:pt>
    <dgm:pt modelId="{43475267-54C1-46FA-928B-8D60E85203C9}" type="pres">
      <dgm:prSet presAssocID="{680EC7C4-B0E1-473F-B158-4244286FC7E2}" presName="composite" presStyleCnt="0"/>
      <dgm:spPr/>
    </dgm:pt>
    <dgm:pt modelId="{28CD93CB-5087-470A-816C-80FAC3FA8368}" type="pres">
      <dgm:prSet presAssocID="{680EC7C4-B0E1-473F-B158-4244286FC7E2}" presName="imgShp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</dgm:pt>
    <dgm:pt modelId="{D5E24F49-9D5F-4303-8DAC-9D1DA3FA5011}" type="pres">
      <dgm:prSet presAssocID="{680EC7C4-B0E1-473F-B158-4244286FC7E2}" presName="txShp" presStyleLbl="node1" presStyleIdx="0" presStyleCnt="1">
        <dgm:presLayoutVars>
          <dgm:bulletEnabled val="1"/>
        </dgm:presLayoutVars>
      </dgm:prSet>
      <dgm:spPr/>
    </dgm:pt>
  </dgm:ptLst>
  <dgm:cxnLst>
    <dgm:cxn modelId="{69A1969A-6269-493E-9035-431C0595299E}" type="presOf" srcId="{680EC7C4-B0E1-473F-B158-4244286FC7E2}" destId="{D5E24F49-9D5F-4303-8DAC-9D1DA3FA5011}" srcOrd="0" destOrd="0" presId="urn:microsoft.com/office/officeart/2005/8/layout/vList3"/>
    <dgm:cxn modelId="{24708FEF-BB48-462D-BF9F-2F441A1D6131}" srcId="{EE7D35C8-C5A1-4EE4-A00C-4F0543EB1CB0}" destId="{680EC7C4-B0E1-473F-B158-4244286FC7E2}" srcOrd="0" destOrd="0" parTransId="{D05813DE-0FDC-40F0-84C2-3913EE187AEA}" sibTransId="{85CC902A-B912-4B4B-BC3C-EA63DE7860DF}"/>
    <dgm:cxn modelId="{9061EF76-C2A2-4BC0-903F-315C09D186E8}" type="presOf" srcId="{EE7D35C8-C5A1-4EE4-A00C-4F0543EB1CB0}" destId="{5BC1EC5B-A523-42C9-8665-9E87704F2069}" srcOrd="0" destOrd="0" presId="urn:microsoft.com/office/officeart/2005/8/layout/vList3"/>
    <dgm:cxn modelId="{6B8E5D33-B2D3-4186-9A07-44A39B083782}" type="presParOf" srcId="{5BC1EC5B-A523-42C9-8665-9E87704F2069}" destId="{43475267-54C1-46FA-928B-8D60E85203C9}" srcOrd="0" destOrd="0" presId="urn:microsoft.com/office/officeart/2005/8/layout/vList3"/>
    <dgm:cxn modelId="{70A6A1F1-80DC-4296-94D1-4167E777BEE3}" type="presParOf" srcId="{43475267-54C1-46FA-928B-8D60E85203C9}" destId="{28CD93CB-5087-470A-816C-80FAC3FA8368}" srcOrd="0" destOrd="0" presId="urn:microsoft.com/office/officeart/2005/8/layout/vList3"/>
    <dgm:cxn modelId="{28BBB411-AE99-432A-B709-019CFA8CEE45}" type="presParOf" srcId="{43475267-54C1-46FA-928B-8D60E85203C9}" destId="{D5E24F49-9D5F-4303-8DAC-9D1DA3FA501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A4C8B-1570-420C-8AAE-F8AA5DC857F2}">
      <dsp:nvSpPr>
        <dsp:cNvPr id="0" name=""/>
        <dsp:cNvSpPr/>
      </dsp:nvSpPr>
      <dsp:spPr>
        <a:xfrm rot="10800000">
          <a:off x="587120" y="139690"/>
          <a:ext cx="1553972" cy="7828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205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BLE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BEACONS</a:t>
          </a:r>
        </a:p>
      </dsp:txBody>
      <dsp:txXfrm rot="10800000">
        <a:off x="782827" y="139690"/>
        <a:ext cx="1358265" cy="782828"/>
      </dsp:txXfrm>
    </dsp:sp>
    <dsp:sp modelId="{A10675B6-5644-4FBD-922E-48BA4AA6EF3E}">
      <dsp:nvSpPr>
        <dsp:cNvPr id="0" name=""/>
        <dsp:cNvSpPr/>
      </dsp:nvSpPr>
      <dsp:spPr>
        <a:xfrm>
          <a:off x="195706" y="172577"/>
          <a:ext cx="782828" cy="78282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B2D94-969E-4FC6-A9B0-DF8FEF526B41}">
      <dsp:nvSpPr>
        <dsp:cNvPr id="0" name=""/>
        <dsp:cNvSpPr/>
      </dsp:nvSpPr>
      <dsp:spPr>
        <a:xfrm rot="10800000">
          <a:off x="587120" y="1156198"/>
          <a:ext cx="1553972" cy="7828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205" tIns="64770" rIns="120904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RFID 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Tags</a:t>
          </a:r>
          <a:endParaRPr lang="en-US" sz="1700" kern="1200" dirty="0"/>
        </a:p>
      </dsp:txBody>
      <dsp:txXfrm rot="10800000">
        <a:off x="782827" y="1156198"/>
        <a:ext cx="1358265" cy="782828"/>
      </dsp:txXfrm>
    </dsp:sp>
    <dsp:sp modelId="{EF4831E1-1A5E-490E-8D45-ECC539368D46}">
      <dsp:nvSpPr>
        <dsp:cNvPr id="0" name=""/>
        <dsp:cNvSpPr/>
      </dsp:nvSpPr>
      <dsp:spPr>
        <a:xfrm>
          <a:off x="195706" y="1156198"/>
          <a:ext cx="782828" cy="782828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E24F49-9D5F-4303-8DAC-9D1DA3FA5011}">
      <dsp:nvSpPr>
        <dsp:cNvPr id="0" name=""/>
        <dsp:cNvSpPr/>
      </dsp:nvSpPr>
      <dsp:spPr>
        <a:xfrm rot="10800000">
          <a:off x="587120" y="295973"/>
          <a:ext cx="1553972" cy="78282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5205" tIns="72390" rIns="135128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LoRa</a:t>
          </a:r>
          <a:endParaRPr lang="en-US" sz="1900" kern="1200" dirty="0" smtClean="0"/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Nodes</a:t>
          </a:r>
          <a:endParaRPr lang="en-US" sz="1900" kern="1200" dirty="0"/>
        </a:p>
      </dsp:txBody>
      <dsp:txXfrm rot="10800000">
        <a:off x="782827" y="295973"/>
        <a:ext cx="1358265" cy="782828"/>
      </dsp:txXfrm>
    </dsp:sp>
    <dsp:sp modelId="{28CD93CB-5087-470A-816C-80FAC3FA8368}">
      <dsp:nvSpPr>
        <dsp:cNvPr id="0" name=""/>
        <dsp:cNvSpPr/>
      </dsp:nvSpPr>
      <dsp:spPr>
        <a:xfrm>
          <a:off x="195706" y="295973"/>
          <a:ext cx="782828" cy="78282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1122363"/>
            <a:ext cx="13944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4100" y="3602038"/>
            <a:ext cx="13944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09/May/2021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4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09/May/2021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4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5472" y="365125"/>
            <a:ext cx="4009073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255" y="365125"/>
            <a:ext cx="11794808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09/May/2021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97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09/May/2021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1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571" y="1709739"/>
            <a:ext cx="160362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571" y="4589464"/>
            <a:ext cx="160362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09/May/2021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3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255" y="1825625"/>
            <a:ext cx="79019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2605" y="1825625"/>
            <a:ext cx="790194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09/May/2021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6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7" y="365126"/>
            <a:ext cx="1603629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678" y="1681163"/>
            <a:ext cx="78656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678" y="2505075"/>
            <a:ext cx="786562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2605" y="1681163"/>
            <a:ext cx="790436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2605" y="2505075"/>
            <a:ext cx="790436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09/May/2021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09/May/2021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09/May/2021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0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4362" y="987426"/>
            <a:ext cx="94126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09/May/2021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8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678" y="457200"/>
            <a:ext cx="59966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4362" y="987426"/>
            <a:ext cx="941260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678" y="2057400"/>
            <a:ext cx="599666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C61B2-1C71-4D38-9F03-6648215DC050}" type="datetimeFigureOut">
              <a:rPr lang="en-US" smtClean="0"/>
              <a:t>09/May/2021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6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255" y="365126"/>
            <a:ext cx="160362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255" y="1825625"/>
            <a:ext cx="160362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25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C61B2-1C71-4D38-9F03-6648215DC050}" type="datetimeFigureOut">
              <a:rPr lang="en-US" smtClean="0"/>
              <a:t>09/May/2021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8865" y="6356351"/>
            <a:ext cx="62750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31165" y="6356351"/>
            <a:ext cx="4183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66023-E8AC-4F53-804F-B230D4685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image" Target="../media/image7.png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7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26765"/>
              </p:ext>
            </p:extLst>
          </p:nvPr>
        </p:nvGraphicFramePr>
        <p:xfrm>
          <a:off x="496431" y="1085396"/>
          <a:ext cx="2336800" cy="2078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1845713"/>
              </p:ext>
            </p:extLst>
          </p:nvPr>
        </p:nvGraphicFramePr>
        <p:xfrm>
          <a:off x="460146" y="4053570"/>
          <a:ext cx="2336800" cy="137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383945" y="725714"/>
            <a:ext cx="2612572" cy="494937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1675717" y="3265716"/>
            <a:ext cx="0" cy="62411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005260" y="725714"/>
            <a:ext cx="2612572" cy="494937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grpSp>
        <p:nvGrpSpPr>
          <p:cNvPr id="17" name="Group 16"/>
          <p:cNvGrpSpPr/>
          <p:nvPr/>
        </p:nvGrpSpPr>
        <p:grpSpPr>
          <a:xfrm>
            <a:off x="4440689" y="1228274"/>
            <a:ext cx="1741714" cy="794880"/>
            <a:chOff x="5479143" y="1295177"/>
            <a:chExt cx="1741714" cy="646332"/>
          </a:xfrm>
        </p:grpSpPr>
        <p:sp>
          <p:nvSpPr>
            <p:cNvPr id="11" name="Can 10"/>
            <p:cNvSpPr/>
            <p:nvPr/>
          </p:nvSpPr>
          <p:spPr>
            <a:xfrm rot="5400000">
              <a:off x="6026835" y="747487"/>
              <a:ext cx="646330" cy="1741714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25885" y="1295177"/>
              <a:ext cx="1248229" cy="27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BLE</a:t>
              </a:r>
            </a:p>
            <a:p>
              <a:pPr algn="ctr"/>
              <a:r>
                <a:rPr lang="en-US" dirty="0"/>
                <a:t>Gateway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40687" y="2289406"/>
            <a:ext cx="1741714" cy="646332"/>
            <a:chOff x="5479143" y="1295177"/>
            <a:chExt cx="1741714" cy="646332"/>
          </a:xfrm>
        </p:grpSpPr>
        <p:sp>
          <p:nvSpPr>
            <p:cNvPr id="19" name="Can 18"/>
            <p:cNvSpPr/>
            <p:nvPr/>
          </p:nvSpPr>
          <p:spPr>
            <a:xfrm rot="5400000">
              <a:off x="6026835" y="747487"/>
              <a:ext cx="646330" cy="1741714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25885" y="1295177"/>
              <a:ext cx="1248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RFID</a:t>
              </a:r>
            </a:p>
            <a:p>
              <a:pPr algn="ctr"/>
              <a:r>
                <a:rPr lang="en-US" dirty="0"/>
                <a:t>Readers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440687" y="4412342"/>
            <a:ext cx="1741714" cy="646332"/>
            <a:chOff x="5479143" y="1295177"/>
            <a:chExt cx="1741714" cy="646332"/>
          </a:xfrm>
        </p:grpSpPr>
        <p:sp>
          <p:nvSpPr>
            <p:cNvPr id="22" name="Can 21"/>
            <p:cNvSpPr/>
            <p:nvPr/>
          </p:nvSpPr>
          <p:spPr>
            <a:xfrm rot="5400000">
              <a:off x="6026835" y="747487"/>
              <a:ext cx="646330" cy="1741714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725885" y="1295177"/>
              <a:ext cx="1248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LoRa</a:t>
              </a:r>
              <a:endParaRPr lang="en-US" dirty="0"/>
            </a:p>
            <a:p>
              <a:pPr algn="ctr"/>
              <a:r>
                <a:rPr lang="en-US" dirty="0"/>
                <a:t>Integrators</a:t>
              </a: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311543" y="3265715"/>
            <a:ext cx="0" cy="62411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633663" y="2612570"/>
            <a:ext cx="1807029" cy="7256"/>
          </a:xfrm>
          <a:prstGeom prst="straightConnector1">
            <a:avLst/>
          </a:prstGeom>
          <a:ln w="34925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ight Arrow 37"/>
          <p:cNvSpPr/>
          <p:nvPr/>
        </p:nvSpPr>
        <p:spPr>
          <a:xfrm>
            <a:off x="6661373" y="2619828"/>
            <a:ext cx="1088569" cy="754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545255" y="3374569"/>
            <a:ext cx="1204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 / UDP / TCP-IP-SSL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67" y="2359149"/>
            <a:ext cx="1298805" cy="129880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848024" y="1981629"/>
            <a:ext cx="1204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 Store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23269" y="3647902"/>
            <a:ext cx="1204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MongoDB</a:t>
            </a:r>
            <a:r>
              <a:rPr lang="en-US" sz="1400" dirty="0"/>
              <a:t> /</a:t>
            </a:r>
          </a:p>
          <a:p>
            <a:pPr algn="ctr"/>
            <a:r>
              <a:rPr lang="en-US" sz="1400" dirty="0"/>
              <a:t>MySQL</a:t>
            </a:r>
          </a:p>
        </p:txBody>
      </p:sp>
      <p:sp>
        <p:nvSpPr>
          <p:cNvPr id="46" name="Flowchart: Connector 45"/>
          <p:cNvSpPr/>
          <p:nvPr/>
        </p:nvSpPr>
        <p:spPr>
          <a:xfrm>
            <a:off x="13004844" y="2535133"/>
            <a:ext cx="1451434" cy="13242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API</a:t>
            </a:r>
          </a:p>
          <a:p>
            <a:pPr algn="ctr"/>
            <a:r>
              <a:rPr lang="en-US" b="1" dirty="0"/>
              <a:t>Gateway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10162187" y="679729"/>
            <a:ext cx="2214453" cy="690637"/>
            <a:chOff x="11810315" y="1036564"/>
            <a:chExt cx="1882161" cy="690637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4369" y="1055684"/>
              <a:ext cx="1018107" cy="671517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910327" y="936552"/>
              <a:ext cx="657225" cy="85725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10162186" y="1778682"/>
            <a:ext cx="2214453" cy="690637"/>
            <a:chOff x="11810315" y="1036564"/>
            <a:chExt cx="1882161" cy="690637"/>
          </a:xfrm>
        </p:grpSpPr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4369" y="1055684"/>
              <a:ext cx="1018107" cy="671517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910327" y="936552"/>
              <a:ext cx="657225" cy="857250"/>
            </a:xfrm>
            <a:prstGeom prst="rect">
              <a:avLst/>
            </a:prstGeom>
          </p:spPr>
        </p:pic>
      </p:grpSp>
      <p:grpSp>
        <p:nvGrpSpPr>
          <p:cNvPr id="56" name="Group 55"/>
          <p:cNvGrpSpPr/>
          <p:nvPr/>
        </p:nvGrpSpPr>
        <p:grpSpPr>
          <a:xfrm>
            <a:off x="10154324" y="2842358"/>
            <a:ext cx="2214453" cy="690637"/>
            <a:chOff x="11810315" y="1036564"/>
            <a:chExt cx="1882161" cy="690637"/>
          </a:xfrm>
        </p:grpSpPr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4369" y="1055684"/>
              <a:ext cx="1018107" cy="671517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910327" y="936552"/>
              <a:ext cx="657225" cy="857250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10154323" y="3833637"/>
            <a:ext cx="2214453" cy="690637"/>
            <a:chOff x="11810315" y="1036564"/>
            <a:chExt cx="1882161" cy="690637"/>
          </a:xfrm>
        </p:grpSpPr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4369" y="1055684"/>
              <a:ext cx="1018107" cy="671517"/>
            </a:xfrm>
            <a:prstGeom prst="rect">
              <a:avLst/>
            </a:prstGeom>
          </p:spPr>
        </p:pic>
        <p:pic>
          <p:nvPicPr>
            <p:cNvPr id="61" name="Picture 60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910327" y="936552"/>
              <a:ext cx="657225" cy="857250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10162185" y="4824916"/>
            <a:ext cx="2214453" cy="690637"/>
            <a:chOff x="11810315" y="1036564"/>
            <a:chExt cx="1882161" cy="690637"/>
          </a:xfrm>
        </p:grpSpPr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4369" y="1055684"/>
              <a:ext cx="1018107" cy="671517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910327" y="936552"/>
              <a:ext cx="657225" cy="857250"/>
            </a:xfrm>
            <a:prstGeom prst="rect">
              <a:avLst/>
            </a:prstGeom>
          </p:spPr>
        </p:pic>
      </p:grpSp>
      <p:cxnSp>
        <p:nvCxnSpPr>
          <p:cNvPr id="66" name="Straight Arrow Connector 65"/>
          <p:cNvCxnSpPr/>
          <p:nvPr/>
        </p:nvCxnSpPr>
        <p:spPr>
          <a:xfrm flipV="1">
            <a:off x="12391079" y="3197236"/>
            <a:ext cx="636067" cy="1"/>
          </a:xfrm>
          <a:prstGeom prst="straightConnector1">
            <a:avLst/>
          </a:prstGeom>
          <a:ln w="38100">
            <a:headEnd type="oval" w="lg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47" idx="3"/>
            <a:endCxn id="46" idx="0"/>
          </p:cNvCxnSpPr>
          <p:nvPr/>
        </p:nvCxnSpPr>
        <p:spPr>
          <a:xfrm>
            <a:off x="12376640" y="1034608"/>
            <a:ext cx="1353921" cy="1500525"/>
          </a:xfrm>
          <a:prstGeom prst="bentConnector2">
            <a:avLst/>
          </a:prstGeom>
          <a:ln w="38100">
            <a:headEnd type="oval" w="lg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>
            <a:stCxn id="54" idx="3"/>
          </p:cNvCxnSpPr>
          <p:nvPr/>
        </p:nvCxnSpPr>
        <p:spPr>
          <a:xfrm>
            <a:off x="12376639" y="2133561"/>
            <a:ext cx="1506322" cy="553972"/>
          </a:xfrm>
          <a:prstGeom prst="bentConnector3">
            <a:avLst>
              <a:gd name="adj1" fmla="val 60364"/>
            </a:avLst>
          </a:prstGeom>
          <a:ln w="38100">
            <a:headEnd type="oval" w="lg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/>
          <p:cNvCxnSpPr>
            <a:endCxn id="46" idx="3"/>
          </p:cNvCxnSpPr>
          <p:nvPr/>
        </p:nvCxnSpPr>
        <p:spPr>
          <a:xfrm flipV="1">
            <a:off x="12391079" y="3665413"/>
            <a:ext cx="826323" cy="523103"/>
          </a:xfrm>
          <a:prstGeom prst="bentConnector2">
            <a:avLst/>
          </a:prstGeom>
          <a:ln w="38100">
            <a:headEnd type="oval" w="lg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/>
          <p:cNvCxnSpPr>
            <a:stCxn id="63" idx="3"/>
            <a:endCxn id="46" idx="4"/>
          </p:cNvCxnSpPr>
          <p:nvPr/>
        </p:nvCxnSpPr>
        <p:spPr>
          <a:xfrm flipV="1">
            <a:off x="12376638" y="3859338"/>
            <a:ext cx="1353923" cy="1320457"/>
          </a:xfrm>
          <a:prstGeom prst="bentConnector2">
            <a:avLst/>
          </a:prstGeom>
          <a:ln w="38100">
            <a:headEnd type="oval" w="lg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Arrow 84"/>
          <p:cNvSpPr/>
          <p:nvPr/>
        </p:nvSpPr>
        <p:spPr>
          <a:xfrm>
            <a:off x="9260155" y="2687533"/>
            <a:ext cx="1088569" cy="7547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7" name="Picture 8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7799" y="1864695"/>
            <a:ext cx="3886846" cy="2142084"/>
          </a:xfrm>
          <a:prstGeom prst="rect">
            <a:avLst/>
          </a:prstGeom>
        </p:spPr>
      </p:pic>
      <p:sp>
        <p:nvSpPr>
          <p:cNvPr id="89" name="Left-Right Arrow 88"/>
          <p:cNvSpPr/>
          <p:nvPr/>
        </p:nvSpPr>
        <p:spPr>
          <a:xfrm>
            <a:off x="14460199" y="2935737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7680246" y="212923"/>
            <a:ext cx="7173177" cy="572978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/>
          </a:p>
        </p:txBody>
      </p:sp>
      <p:cxnSp>
        <p:nvCxnSpPr>
          <p:cNvPr id="92" name="Straight Arrow Connector 91"/>
          <p:cNvCxnSpPr/>
          <p:nvPr/>
        </p:nvCxnSpPr>
        <p:spPr>
          <a:xfrm flipV="1">
            <a:off x="2633098" y="1650584"/>
            <a:ext cx="1807029" cy="7256"/>
          </a:xfrm>
          <a:prstGeom prst="straightConnector1">
            <a:avLst/>
          </a:prstGeom>
          <a:ln w="34925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2562145" y="4795840"/>
            <a:ext cx="1807029" cy="7256"/>
          </a:xfrm>
          <a:prstGeom prst="straightConnector1">
            <a:avLst/>
          </a:prstGeom>
          <a:ln w="34925"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16325385" y="4159425"/>
            <a:ext cx="160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WebApp</a:t>
            </a:r>
            <a:r>
              <a:rPr lang="en-US" dirty="0" smtClean="0"/>
              <a:t> /</a:t>
            </a:r>
          </a:p>
          <a:p>
            <a:pPr algn="ctr"/>
            <a:r>
              <a:rPr lang="en-US" dirty="0" smtClean="0"/>
              <a:t>Mobile Apps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9958508" y="5361105"/>
            <a:ext cx="1204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MongoDB</a:t>
            </a:r>
            <a:r>
              <a:rPr lang="en-US" sz="1400" dirty="0"/>
              <a:t> /</a:t>
            </a:r>
          </a:p>
          <a:p>
            <a:pPr algn="ctr"/>
            <a:r>
              <a:rPr lang="en-US" sz="1400" dirty="0"/>
              <a:t>MySQL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046931" y="5470131"/>
            <a:ext cx="1420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Java / Python / PHP / </a:t>
            </a:r>
            <a:r>
              <a:rPr lang="en-US" sz="1400" dirty="0" err="1" smtClean="0"/>
              <a:t>NodeJS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13172894" y="3833637"/>
            <a:ext cx="14201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RESTful</a:t>
            </a:r>
            <a:r>
              <a:rPr lang="en-US" sz="1400" dirty="0" smtClean="0"/>
              <a:t> APIs</a:t>
            </a:r>
          </a:p>
          <a:p>
            <a:pPr algn="ctr"/>
            <a:r>
              <a:rPr lang="en-US" sz="1400" dirty="0" smtClean="0"/>
              <a:t>Java / Python / PHP / </a:t>
            </a:r>
            <a:r>
              <a:rPr lang="en-US" sz="1400" dirty="0" err="1" smtClean="0"/>
              <a:t>NodeJS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2157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47</Words>
  <Application>Microsoft Office PowerPoint</Application>
  <PresentationFormat>Custom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2021-05-09T03:29:33Z</dcterms:created>
  <dcterms:modified xsi:type="dcterms:W3CDTF">2021-05-09T04:43:55Z</dcterms:modified>
</cp:coreProperties>
</file>