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69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12_Tema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67</cp:revision>
  <dcterms:created xsi:type="dcterms:W3CDTF">2020-05-27T20:02:15Z</dcterms:created>
  <dcterms:modified xsi:type="dcterms:W3CDTF">2023-07-07T17:57:36Z</dcterms:modified>
</cp:coreProperties>
</file>