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8/26/2019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4149080"/>
            <a:ext cx="8839200" cy="1828800"/>
          </a:xfrm>
        </p:spPr>
        <p:txBody>
          <a:bodyPr/>
          <a:lstStyle/>
          <a:p>
            <a:r>
              <a:rPr lang="pt-BR" dirty="0" err="1" smtClean="0"/>
              <a:t>Anarcosindicalismo</a:t>
            </a:r>
            <a:r>
              <a:rPr lang="pt-BR" dirty="0" smtClean="0"/>
              <a:t> e comunismo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3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Resumo da História e atuação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anarcossindicalismo</a:t>
            </a:r>
            <a:r>
              <a:rPr lang="pt-BR" dirty="0"/>
              <a:t> atribuiu aos movimentos sindicais, do período, um papel importante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luta pela emancipação da classe trabalhadora</a:t>
            </a:r>
            <a:r>
              <a:rPr lang="pt-BR" dirty="0"/>
              <a:t>. Possuía um caráter apolítico e defendia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negociação direta entre trabalhadores e empresários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Os </a:t>
            </a:r>
            <a:r>
              <a:rPr lang="pt-BR" dirty="0" err="1"/>
              <a:t>anarcossindicalistas</a:t>
            </a:r>
            <a:r>
              <a:rPr lang="pt-BR" dirty="0"/>
              <a:t> usavam também o instrumento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greve como mecanismo de pressionar os proprietários a atenderem suas reivindicações</a:t>
            </a:r>
            <a:r>
              <a:rPr lang="pt-BR" dirty="0"/>
              <a:t>. 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No </a:t>
            </a:r>
            <a:r>
              <a:rPr lang="pt-BR" dirty="0"/>
              <a:t>início do século XX, no Brasil, com o aumento da imigração europeia, muitos </a:t>
            </a:r>
            <a:r>
              <a:rPr lang="pt-BR" dirty="0" err="1"/>
              <a:t>anarcossindicalistas</a:t>
            </a:r>
            <a:r>
              <a:rPr lang="pt-BR" dirty="0"/>
              <a:t> italianos vieram viver em nosso país. Eles exerceram um papel fundamental na organização do movimento operário brasileiro e atuaram nas greves da década de 1910.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926226" cy="258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1520" y="284073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Greve 1917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10300"/>
            <a:ext cx="3993852" cy="26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4008" y="617165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Bandeira </a:t>
            </a:r>
            <a:r>
              <a:rPr lang="pt-BR" dirty="0" err="1" smtClean="0"/>
              <a:t>anarcosindicalista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2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4925144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Anarcosindicalistas</a:t>
            </a:r>
            <a:r>
              <a:rPr lang="pt-BR" dirty="0" smtClean="0"/>
              <a:t> </a:t>
            </a:r>
            <a:r>
              <a:rPr lang="pt-BR" dirty="0"/>
              <a:t>acreditam que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sindicatos podem ser utilizados como instrumentos para mudar a sociedade, substituindo o capitalismo e o Estado por uma nova sociedade democraticamente autogerida pelos trabalhadores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pt-BR" dirty="0" smtClean="0"/>
          </a:p>
          <a:p>
            <a:r>
              <a:rPr lang="pt-BR" dirty="0"/>
              <a:t>No Brasil do início do século XX, com chegada dos imigrantes europeus, o desenvolvimento de sindicatos de base anarquista foi predominante</a:t>
            </a:r>
            <a:r>
              <a:rPr lang="pt-BR" dirty="0" smtClean="0"/>
              <a:t>. O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anarcosindicalismo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foi a principal base de reinvindicações trabalhistas e de grandes greves como foi a Greve Geral de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1917.</a:t>
            </a:r>
          </a:p>
          <a:p>
            <a:endParaRPr lang="pt-BR" dirty="0" smtClean="0"/>
          </a:p>
          <a:p>
            <a:r>
              <a:rPr lang="pt-BR" dirty="0"/>
              <a:t>No período denominado com República Velha, as oligarquias cafeeiras controlaram a vida política e econômica do país e combateram com leis contra greves e contra os estrangeiros, deportando diversos. No ápice, foram criados campos de concentração, como da Clevelândia, no meio da floresta amazônica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8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60648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 </a:t>
            </a:r>
            <a:r>
              <a:rPr lang="pt-BR" b="1" dirty="0"/>
              <a:t>SOCIALISMO</a:t>
            </a:r>
            <a:r>
              <a:rPr lang="pt-BR" dirty="0"/>
              <a:t> 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GOVERNO TRANSITÓRIO </a:t>
            </a:r>
            <a:r>
              <a:rPr lang="pt-BR" dirty="0"/>
              <a:t>do capitalismo para o comunismo. No governo socialista, um LÍDER assume o comando para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SOCIALIZAR OS MEIOS DE PRODUÇÃO </a:t>
            </a:r>
            <a:r>
              <a:rPr lang="pt-BR" dirty="0"/>
              <a:t>– fabricas, fazendas… – que no capitalismo eram comandados pelos burgueses.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implantação desse sistema tem de haver uma desapropriação dos meios de produção das mãos dos burgueses</a:t>
            </a:r>
            <a:r>
              <a:rPr lang="pt-BR" dirty="0"/>
              <a:t>, via força se necessário  Nesse sistema as pessoas começariam a aprender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SOCIALIZAR suas produções com toda comunidade</a:t>
            </a:r>
            <a:r>
              <a:rPr lang="pt-BR" dirty="0"/>
              <a:t>, aonde todos tem as mesmas coisas, sendo TUDO GERIDO PELO ESTADO, que tem a tarefa de coordenar essa divisão.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66" y="3284984"/>
            <a:ext cx="3471877" cy="337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124744"/>
            <a:ext cx="7560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 </a:t>
            </a:r>
            <a:r>
              <a:rPr lang="pt-BR" b="1" dirty="0"/>
              <a:t>COMUNISMO</a:t>
            </a:r>
            <a:r>
              <a:rPr lang="pt-BR" dirty="0"/>
              <a:t> é um sistema de governo que sucede o socialismo. Nele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HÁ LÍDER</a:t>
            </a:r>
            <a:r>
              <a:rPr lang="pt-BR" dirty="0"/>
              <a:t> para governar o Estado, pois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já tem consciência de SOCIALIZAÇÃO dos meios de produção e da produção em si, assim como da DIVISÃO IGUALITÁRIA entre os membros da sociedade e de seus direitos e deveres sociais</a:t>
            </a:r>
            <a:r>
              <a:rPr lang="pt-BR" dirty="0"/>
              <a:t>. Nele a pessoa trabalha para a sociedade por um período do dia, no outro período dedica seu tempo ao lazer, assim todos seriam felizes e teriam acesso a tudo que </a:t>
            </a:r>
            <a:r>
              <a:rPr lang="pt-BR" dirty="0" smtClean="0"/>
              <a:t>quisessem, </a:t>
            </a:r>
            <a:r>
              <a:rPr lang="pt-BR" dirty="0"/>
              <a:t>todas as pessoas teriam o</a:t>
            </a:r>
            <a:r>
              <a:rPr lang="pt-BR" b="1" dirty="0"/>
              <a:t> mesmo direito a tudo</a:t>
            </a:r>
            <a:r>
              <a:rPr lang="pt-BR" dirty="0"/>
              <a:t>, mediante a </a:t>
            </a:r>
            <a:r>
              <a:rPr lang="pt-BR" b="1" dirty="0"/>
              <a:t>abolição da propriedade privada</a:t>
            </a:r>
            <a:r>
              <a:rPr lang="pt-BR" dirty="0" smtClean="0"/>
              <a:t>. </a:t>
            </a:r>
            <a:r>
              <a:rPr lang="pt-BR" dirty="0"/>
              <a:t>Ou seja,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uma sociedade utópica </a:t>
            </a:r>
            <a:r>
              <a:rPr lang="pt-BR" dirty="0"/>
              <a:t>– NUNCA EXISTIU – pois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nunca houve uma sociedade sem representante de governo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 </a:t>
            </a:r>
            <a:r>
              <a:rPr lang="pt-BR" b="1" dirty="0"/>
              <a:t>ANARQUISMO</a:t>
            </a:r>
            <a:r>
              <a:rPr lang="pt-BR" dirty="0"/>
              <a:t> pressupõe a ausência do Estado, da hierarquia e da força coercitiva. Teoricamente a liderança ocorre temporariamente dentro do grupo de operação, escolhida pelo grupo, ou seja, se ha um incêndio o grupo decide quem vai liderar a ação, sendo que essa liderança varia.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49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</TotalTime>
  <Words>138</Words>
  <Application>Microsoft Office PowerPoint</Application>
  <PresentationFormat>Apresentação na tela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Mediano</vt:lpstr>
      <vt:lpstr>Anarcosindicalismo e comunismo</vt:lpstr>
      <vt:lpstr>Resumo da História e atuação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Anarcosindicalismo e comunismo</dc:title>
  <dc:creator>Monica</dc:creator>
  <cp:lastModifiedBy>Monica</cp:lastModifiedBy>
  <cp:revision>4</cp:revision>
  <dcterms:created xsi:type="dcterms:W3CDTF">2019-08-26T03:05:22Z</dcterms:created>
  <dcterms:modified xsi:type="dcterms:W3CDTF">2019-08-26T03:41:48Z</dcterms:modified>
</cp:coreProperties>
</file>