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B22FF-5C7F-C2FE-7BFE-6DCFE2292B87}" v="2" dt="2024-01-26T15:12:2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fariasn1@gmail.com" userId="S::urn:spo:guest#valeriafariasn1@gmail.com::" providerId="AD" clId="Web-{2CDB22FF-5C7F-C2FE-7BFE-6DCFE2292B87}"/>
    <pc:docChg chg="modSld">
      <pc:chgData name="valeriafariasn1@gmail.com" userId="S::urn:spo:guest#valeriafariasn1@gmail.com::" providerId="AD" clId="Web-{2CDB22FF-5C7F-C2FE-7BFE-6DCFE2292B87}" dt="2024-01-26T15:12:20.103" v="1" actId="20577"/>
      <pc:docMkLst>
        <pc:docMk/>
      </pc:docMkLst>
      <pc:sldChg chg="modSp">
        <pc:chgData name="valeriafariasn1@gmail.com" userId="S::urn:spo:guest#valeriafariasn1@gmail.com::" providerId="AD" clId="Web-{2CDB22FF-5C7F-C2FE-7BFE-6DCFE2292B87}" dt="2024-01-26T15:12:20.103" v="1" actId="20577"/>
        <pc:sldMkLst>
          <pc:docMk/>
          <pc:sldMk cId="0" sldId="272"/>
        </pc:sldMkLst>
        <pc:spChg chg="mod">
          <ac:chgData name="valeriafariasn1@gmail.com" userId="S::urn:spo:guest#valeriafariasn1@gmail.com::" providerId="AD" clId="Web-{2CDB22FF-5C7F-C2FE-7BFE-6DCFE2292B87}" dt="2024-01-26T15:12:20.103" v="1" actId="20577"/>
          <ac:spMkLst>
            <pc:docMk/>
            <pc:sldMk cId="0" sldId="272"/>
            <ac:spMk id="2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benefits-use-cloud-services/2-high-availability-scalability-cloud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benefits-use-cloud-services/5-manageability-cloud" TargetMode="External"/><Relationship Id="rId5" Type="http://schemas.openxmlformats.org/officeDocument/2006/relationships/hyperlink" Target="https://learn.microsoft.com/training/modules/describe-benefits-use-cloud-services/4-security-governance-cloud" TargetMode="External"/><Relationship Id="rId4" Type="http://schemas.openxmlformats.org/officeDocument/2006/relationships/hyperlink" Target="https://learn.microsoft.com/training/modules/describe-benefits-use-cloud-services/3-reliability-predictability-clou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7" name="Picture 6" descr="A person in a suit sitting at a desk&#10;&#10;Description automatically generated">
            <a:extLst>
              <a:ext uri="{FF2B5EF4-FFF2-40B4-BE49-F238E27FC236}">
                <a16:creationId xmlns:a16="http://schemas.microsoft.com/office/drawing/2014/main" id="{C243BCB7-6CDE-B294-4133-083CFBD0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45" y="648265"/>
            <a:ext cx="2753683" cy="166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292951"/>
            <a:ext cx="7756902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Benefícios da alta disponibilidade e da escalabilidade na nuvem.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Benefícios da confiabilidade e da previsibilidade na nuvem.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Benefícios da segurança e da governança na nuvem.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Benefícios da capacidade de gerenciamento na nuvem.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https://learn.microsoft.com/training/modules/describe-benefits-use-cloud-services/2-high-availability-scalability-cloud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https://learn.microsoft.com/training/modules/describe-benefits-use-cloud-services/3-reliability-predictability-cloud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https://learn.microsoft.com/training/modules/describe-benefits-use-cloud-services/4-security-governance-cloud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https://learn.microsoft.com/training/modules/describe-benefits-use-cloud-services/5-manageability-cloud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4E1AB6-3B20-4417-B408-EA1D2DB0FC9A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238</Words>
  <Application>Microsoft Office PowerPoint</Application>
  <PresentationFormat>Apresentação na tela (16:9)</PresentationFormat>
  <Paragraphs>26</Paragraphs>
  <Slides>5</Slides>
  <Notes>5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59</cp:revision>
  <dcterms:modified xsi:type="dcterms:W3CDTF">2024-01-26T15:12:22Z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1400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{"FileActivityType":"9","FileActivityTimeStamp":"2024-02-22T13:53:57.407Z","FileActivityUsersOnPage":[{"DisplayName":"Patrick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