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1B2D5-CFA9-FB46-F9BA-71D07522FD27}" v="3" dt="2024-01-26T02:47:38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93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9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fariasn1@gmail.com" userId="S::urn:spo:guest#valeriafariasn1@gmail.com::" providerId="AD" clId="Web-{3791B2D5-CFA9-FB46-F9BA-71D07522FD27}"/>
    <pc:docChg chg="modSld">
      <pc:chgData name="valeriafariasn1@gmail.com" userId="S::urn:spo:guest#valeriafariasn1@gmail.com::" providerId="AD" clId="Web-{3791B2D5-CFA9-FB46-F9BA-71D07522FD27}" dt="2024-01-26T02:47:34.753" v="1" actId="20577"/>
      <pc:docMkLst>
        <pc:docMk/>
      </pc:docMkLst>
      <pc:sldChg chg="modSp">
        <pc:chgData name="valeriafariasn1@gmail.com" userId="S::urn:spo:guest#valeriafariasn1@gmail.com::" providerId="AD" clId="Web-{3791B2D5-CFA9-FB46-F9BA-71D07522FD27}" dt="2024-01-26T02:47:34.753" v="1" actId="20577"/>
        <pc:sldMkLst>
          <pc:docMk/>
          <pc:sldMk cId="0" sldId="272"/>
        </pc:sldMkLst>
        <pc:spChg chg="mod">
          <ac:chgData name="valeriafariasn1@gmail.com" userId="S::urn:spo:guest#valeriafariasn1@gmail.com::" providerId="AD" clId="Web-{3791B2D5-CFA9-FB46-F9BA-71D07522FD27}" dt="2024-01-26T02:47:34.753" v="1" actId="20577"/>
          <ac:spMkLst>
            <pc:docMk/>
            <pc:sldMk cId="0" sldId="272"/>
            <ac:spMk id="2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describe-cloud-compute/2-introduction-cloud-compu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learn.microsoft.com/training/modules/describe-cloud-compute/5-define-cloud-models" TargetMode="External"/><Relationship Id="rId4" Type="http://schemas.openxmlformats.org/officeDocument/2006/relationships/hyperlink" Target="https://learn.microsoft.com/training/modules/describe-cloud-compute/3-what-cloud-compu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</a:t>
            </a:r>
            <a:endParaRPr lang="en-US"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computer with a screen and text on it&#10;&#10;Description automatically generated">
            <a:extLst>
              <a:ext uri="{FF2B5EF4-FFF2-40B4-BE49-F238E27FC236}">
                <a16:creationId xmlns:a16="http://schemas.microsoft.com/office/drawing/2014/main" id="{483C58FC-21EA-A5CF-74E8-C8C737933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008" y="161566"/>
            <a:ext cx="2635681" cy="2635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114720"/>
            <a:ext cx="8764292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computação em nuvem.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modelos de nuvem, incluindo público, privado e híbrido.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Descrever o modelo baseado no consumo.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Comparar os modelos de preços de nuvem.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https://learn.microsoft.com/training/modules/describe-cloud-compute/2-introduction-cloud-compute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https://learn.microsoft.com/training/modules/describe-cloud-compute/3-what-cloud-compute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https://learn.microsoft.com/training/modules/describe-cloud-compute/5-define-cloud-models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https://learn.microsoft.com/training/modules/describe-cloud-compute/5-define-cloud-models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75568B-D827-47D3-8C11-2CC2E7E3314E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234</Words>
  <Application>Microsoft Office PowerPoint</Application>
  <PresentationFormat>Apresentação na tela (16:9)</PresentationFormat>
  <Paragraphs>26</Paragraphs>
  <Slides>5</Slides>
  <Notes>5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61</cp:revision>
  <dcterms:modified xsi:type="dcterms:W3CDTF">2024-01-26T02:47:43Z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800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{"FileActivityType":"9","FileActivityTimeStamp":"2024-02-22T13:42:23.713Z","FileActivityUsersOnPage":[{"DisplayName":"Patrick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