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0"/>
  </p:notesMasterIdLst>
  <p:sldIdLst>
    <p:sldId id="272" r:id="rId5"/>
    <p:sldId id="273" r:id="rId6"/>
    <p:sldId id="276" r:id="rId7"/>
    <p:sldId id="274" r:id="rId8"/>
    <p:sldId id="275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4673" autoAdjust="0"/>
  </p:normalViewPr>
  <p:slideViewPr>
    <p:cSldViewPr snapToGrid="0">
      <p:cViewPr varScale="1">
        <p:scale>
          <a:sx n="99" d="100"/>
          <a:sy n="99" d="100"/>
        </p:scale>
        <p:origin x="93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25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training/modules/describe-azure-storage-services/2-accounts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training/modules/describe-azure-storage-services/6-identify-azure-data-migration-options" TargetMode="External"/><Relationship Id="rId5" Type="http://schemas.openxmlformats.org/officeDocument/2006/relationships/hyperlink" Target="https://learn.microsoft.com/training/modules/describe-azure-storage-services/3-redundancy" TargetMode="External"/><Relationship Id="rId4" Type="http://schemas.openxmlformats.org/officeDocument/2006/relationships/hyperlink" Target="https://learn.microsoft.com/training/modules/describe-azure-storage-services/4-describe-azure-storage-servic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6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aprendemos até aqui?</a:t>
            </a:r>
            <a:endParaRPr lang="en-US" sz="3200" b="1" i="1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Fim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4" name="Picture 3" descr="A person sitting at a desk writing on a paper&#10;&#10;Description automatically generated">
            <a:extLst>
              <a:ext uri="{FF2B5EF4-FFF2-40B4-BE49-F238E27FC236}">
                <a16:creationId xmlns:a16="http://schemas.microsoft.com/office/drawing/2014/main" id="{4763E231-4ACC-23BE-A609-4A1E96722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087" y="561490"/>
            <a:ext cx="2588701" cy="17881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292951"/>
            <a:ext cx="7555424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Comparar os serviços de armazenamento do Azure.</a:t>
            </a:r>
          </a:p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Opções de migração, incluindo as Migrações para Azure e o Azure Data Box.</a:t>
            </a:r>
          </a:p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Descrever as camadas de armazenamento, opções de redundância, opções de conta de armazenamento e os tipos de armazenamento.</a:t>
            </a: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39884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https://learn.microsoft.com/training/modules/describe-azure-storage-services/2-accounts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https://learn.microsoft.com/training/modules/describe-azure-storage-services/4-describe-azure-storage-services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https://learn.microsoft.com/training/modules/describe-azure-storage-services/3-redundancy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https://learn.microsoft.com/training/modules/describe-azure-storage-services/6-identify-azure-data-migration-options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para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deixar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úteis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site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Web, um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se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aprofundar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Coloque-os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 de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vão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assistir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459799-DBB3-9DD9-C204-E13E01149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080609C-B6A9-4BBE-3F97-A8A6630C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51AA3-5B9A-4D2E-9853-8537D1ED40A6}"/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246</Words>
  <Application>Microsoft Office PowerPoint</Application>
  <PresentationFormat>On-screen Show (16:9)</PresentationFormat>
  <Paragraphs>25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lastModifiedBy>Valéria Baptista</cp:lastModifiedBy>
  <cp:revision>58</cp:revision>
  <dcterms:modified xsi:type="dcterms:W3CDTF">2024-01-17T22:45:14Z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3200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{"FileActivityType":"9","FileActivityTimeStamp":"2024-02-22T14:34:18.430Z","FileActivityUsersOnPage":[{"DisplayName":"Patrick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