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core-architectural-components-of-azure/3-get-started-azure-accou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learn.microsoft.com/training/modules/describe-core-architectural-components-of-azure/5-describe-azure-physical-infrastructure" TargetMode="External"/><Relationship Id="rId4" Type="http://schemas.openxmlformats.org/officeDocument/2006/relationships/hyperlink" Target="https://learn.microsoft.com/training/modules/describe-core-architectural-components-of-azure/1-introdu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7" name="Picture 6" descr="A person in a suit sitting at a desk&#10;&#10;Description automatically generated">
            <a:extLst>
              <a:ext uri="{FF2B5EF4-FFF2-40B4-BE49-F238E27FC236}">
                <a16:creationId xmlns:a16="http://schemas.microsoft.com/office/drawing/2014/main" id="{C243BCB7-6CDE-B294-4133-083CFBD0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45" y="648265"/>
            <a:ext cx="2753683" cy="166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292951"/>
            <a:ext cx="8671302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Regiões, pares de regiões e regiões soberanas do Azure.</a:t>
            </a:r>
          </a:p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Zonas de disponibilidade e datacenters do Azure.</a:t>
            </a:r>
          </a:p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e os grupos de recursos do Azure.</a:t>
            </a:r>
          </a:p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Assinaturas e grupos de gerenciamento.</a:t>
            </a:r>
          </a:p>
          <a:p>
            <a:pPr marL="844550" marR="0" lvl="1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Hierarquia de grupos de recursos, assinaturas </a:t>
            </a:r>
          </a:p>
          <a:p>
            <a:pPr marL="558800"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grupos de gerenciamento.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https://learn.microsoft.com/training/modules/describe-core-architectural-components-of-azure/3-get-started-azure-accounts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https://learn.microsoft.com/training/modules/describe-core-architectural-components-of-azure/1-introduction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https://learn.microsoft.com/training/modules/describe-core-architectural-components-of-azure/5-describe-azure-physical-infrastructure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https://learn.microsoft.com/training/modules/describe-core-architectural-components-of-azure/5-describe-azure-physical-infrastructure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8" ma:contentTypeDescription="Crie um novo documento." ma:contentTypeScope="" ma:versionID="4cf371f577491f71054aa39044ff238e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76976B-F0F7-4C43-B365-5F72D0C83CC5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248</Words>
  <Application>Microsoft Office PowerPoint</Application>
  <PresentationFormat>On-screen Show (16:9)</PresentationFormat>
  <Paragraphs>28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58</cp:revision>
  <dcterms:modified xsi:type="dcterms:W3CDTF">2024-01-17T22:34:33Z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