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azure-compute-networking-services/6-function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azure-compute-networking-services/9-exercise-configure-network-access/" TargetMode="External"/><Relationship Id="rId5" Type="http://schemas.openxmlformats.org/officeDocument/2006/relationships/hyperlink" Target="https://learn.microsoft.com/training/modules/describe-azure-compute-networking-services/11-expressroute/" TargetMode="External"/><Relationship Id="rId4" Type="http://schemas.openxmlformats.org/officeDocument/2006/relationships/hyperlink" Target="https://learn.microsoft.com/training/modules/describe-azure-compute-networking-services/12-domain-name-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cartoon character sitting at a table with a book and a pencil&#10;&#10;Description automatically generated">
            <a:extLst>
              <a:ext uri="{FF2B5EF4-FFF2-40B4-BE49-F238E27FC236}">
                <a16:creationId xmlns:a16="http://schemas.microsoft.com/office/drawing/2014/main" id="{2A73A63E-B55C-D0B3-DAAE-69266C588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27" y="541795"/>
            <a:ext cx="1736456" cy="1736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292951"/>
            <a:ext cx="842735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computação, instâncias de contêiner, máquinas virtuais e funções.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 de hospedagem de aplicativos, Aplicativos Web do Azure, contêineres e máquinas virtuais.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virtuais, sub-redes,  emparelhamento, DNS, do Gateway de VPN e do ExpressRoute.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https://learn.microsoft.com/training/modules/describe-azure-compute-networking-services/6-functions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https://learn.microsoft.com/training/modules/describe-azure-compute-networking-services/12-domain-name-system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https://learn.microsoft.com/training/modules/describe-azure-compute-networking-services/11-expressroute/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https://learn.microsoft.com/training/modules/describe-azure-compute-networking-services/9-exercise-configure-network-access/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F7AB17-CFCE-40D2-82B0-1830178BA8C8}"/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250</Words>
  <Application>Microsoft Office PowerPoint</Application>
  <PresentationFormat>On-screen Show (16:9)</PresentationFormat>
  <Paragraphs>25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60</cp:revision>
  <dcterms:modified xsi:type="dcterms:W3CDTF">2024-01-17T22:42:33Z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2900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{"FileActivityType":"9","FileActivityTimeStamp":"2024-02-22T14:30:39.327Z","FileActivityUsersOnPage":[{"DisplayName":"Patrick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