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azure-identity-access-security/1-introductio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training/modules/describe-azure-identity-access-security/7-describe-zero-trust-model" TargetMode="External"/><Relationship Id="rId5" Type="http://schemas.openxmlformats.org/officeDocument/2006/relationships/hyperlink" Target="https://learn.microsoft.com/training/modules/describe-azure-identity-access-security/4-external-identities" TargetMode="External"/><Relationship Id="rId4" Type="http://schemas.openxmlformats.org/officeDocument/2006/relationships/hyperlink" Target="https://learn.microsoft.com/training/modules/describe-azure-identity-access-security/3-authentication-metho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6" name="Picture 5" descr="A computer with a screen and text on it&#10;&#10;Description automatically generated">
            <a:extLst>
              <a:ext uri="{FF2B5EF4-FFF2-40B4-BE49-F238E27FC236}">
                <a16:creationId xmlns:a16="http://schemas.microsoft.com/office/drawing/2014/main" id="{0DC3A7E0-9976-B937-5B3D-4BC6E137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939" y="161566"/>
            <a:ext cx="2558189" cy="255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091473"/>
            <a:ext cx="7896386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 no Azure, incluindo o Microsoft Entra ID e o Microsoft Entra Domain Services.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de autenticação no Azure, incluindo SSO, MFA e sem senha.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Identidades externas e o acesso de convidado no Azure.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Condicional do Entra.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https://learn.microsoft.com/training/modules/describe-azure-identity-access-security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/1-introduction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https://learn.microsoft.com/training/modules/describe-azure-identity-access-security/3-authentication-methods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https://learn.microsoft.com/training/modules/describe-azure-identity-access-security/4-external-identities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https://learn.microsoft.com/training/modules/describe-azure-identity-access-security/7-describe-zero-trust-model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94A711-BC92-4728-953F-269A13540B18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247</Words>
  <Application>Microsoft Office PowerPoint</Application>
  <PresentationFormat>On-screen Show (16:9)</PresentationFormat>
  <Paragraphs>26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58</cp:revision>
  <dcterms:modified xsi:type="dcterms:W3CDTF">2024-01-17T22:48:37Z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3300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{"FileActivityType":"9","FileActivityTimeStamp":"2024-02-22T14:35:02.810Z","FileActivityUsersOnPage":[{"DisplayName":"Patrick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