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features-tools-manage-deploy-azure-resources/1-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learn.microsoft.com/en-us/devops/deliver/what-is-infrastructure-as-code#deploy-iac-on-azure" TargetMode="External"/><Relationship Id="rId4" Type="http://schemas.openxmlformats.org/officeDocument/2006/relationships/hyperlink" Target="https://learn.microsoft.com/training/modules/describe-features-tools-manage-deploy-azure-resources/3-describe-purpose-of-azure-ar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6" name="Picture 5" descr="A computer with a screen and text on it&#10;&#10;Description automatically generated">
            <a:extLst>
              <a:ext uri="{FF2B5EF4-FFF2-40B4-BE49-F238E27FC236}">
                <a16:creationId xmlns:a16="http://schemas.microsoft.com/office/drawing/2014/main" id="{0DC3A7E0-9976-B937-5B3D-4BC6E137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939" y="161566"/>
            <a:ext cx="2558189" cy="255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091473"/>
            <a:ext cx="789638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do Azure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Cloud Shell, incluindo a CLI do Azure e o Azure PowerShell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Azure Arc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o ARM (Azure Resource Manager) e modelos do ARM do Azure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6814062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https://learn.microsoft.com/training/modules/describe-features-tools-manage-deploy-azure-resources/1-introduction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https://learn.microsoft.com/training/modules/describe-features-tools-manage-deploy-azure-resources/3-describe-purpose-of-azure-arc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https://learn.microsoft.com/en-us/devops/deliver/what-is-infrastructure-as-code#deploy-iac-on-azure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182C12E-C082-4B3B-A412-45D92033B211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224</Words>
  <Application>Microsoft Office PowerPoint</Application>
  <PresentationFormat>On-screen Show (16:9)</PresentationFormat>
  <Paragraphs>25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59</cp:revision>
  <dcterms:modified xsi:type="dcterms:W3CDTF">2024-02-04T04:34:22Z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3500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{"FileActivityType":"9","FileActivityTimeStamp":"2024-02-22T14:55:30.487Z","FileActivityUsersOnPage":[{"DisplayName":"Patrick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